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2.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9"/>
  </p:notesMasterIdLst>
  <p:sldIdLst>
    <p:sldId id="263" r:id="rId2"/>
    <p:sldId id="274" r:id="rId3"/>
    <p:sldId id="264" r:id="rId4"/>
    <p:sldId id="259" r:id="rId5"/>
    <p:sldId id="268" r:id="rId6"/>
    <p:sldId id="270" r:id="rId7"/>
    <p:sldId id="310" r:id="rId8"/>
    <p:sldId id="279" r:id="rId9"/>
    <p:sldId id="299" r:id="rId10"/>
    <p:sldId id="304" r:id="rId11"/>
    <p:sldId id="301" r:id="rId12"/>
    <p:sldId id="300" r:id="rId13"/>
    <p:sldId id="311" r:id="rId14"/>
    <p:sldId id="305" r:id="rId15"/>
    <p:sldId id="294" r:id="rId16"/>
    <p:sldId id="306" r:id="rId17"/>
    <p:sldId id="307" r:id="rId18"/>
    <p:sldId id="312" r:id="rId19"/>
    <p:sldId id="281" r:id="rId20"/>
    <p:sldId id="308" r:id="rId21"/>
    <p:sldId id="283" r:id="rId22"/>
    <p:sldId id="298" r:id="rId23"/>
    <p:sldId id="285" r:id="rId24"/>
    <p:sldId id="313" r:id="rId25"/>
    <p:sldId id="286" r:id="rId26"/>
    <p:sldId id="272" r:id="rId27"/>
    <p:sldId id="271" r:id="rId28"/>
  </p:sldIdLst>
  <p:sldSz cx="12192000" cy="6858000"/>
  <p:notesSz cx="6858000" cy="9144000"/>
  <p:defaultTextStyle>
    <a:defPPr>
      <a:defRPr lang="he-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DFD336B-F2C6-422F-A42F-66B4956C4F2A}" v="1049" dt="2023-06-12T14:01:37.398"/>
  </p1510:revLst>
</p1510:revInfo>
</file>

<file path=ppt/tableStyles.xml><?xml version="1.0" encoding="utf-8"?>
<a:tblStyleLst xmlns:a="http://schemas.openxmlformats.org/drawingml/2006/main" def="{5C22544A-7EE6-4342-B048-85BDC9FD1C3A}">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015" autoAdjust="0"/>
    <p:restoredTop sz="79671" autoAdjust="0"/>
  </p:normalViewPr>
  <p:slideViewPr>
    <p:cSldViewPr snapToGrid="0">
      <p:cViewPr varScale="1">
        <p:scale>
          <a:sx n="91" d="100"/>
          <a:sy n="91" d="100"/>
        </p:scale>
        <p:origin x="1464" y="84"/>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35" Type="http://schemas.microsoft.com/office/2015/10/relationships/revisionInfo" Target="revisionInfo.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hahar Shalom" userId="c1657878-da89-43af-9535-4a8d3e59b096" providerId="ADAL" clId="{0DFD336B-F2C6-422F-A42F-66B4956C4F2A}"/>
    <pc:docChg chg="undo custSel addSld delSld modSld">
      <pc:chgData name="Shahar Shalom" userId="c1657878-da89-43af-9535-4a8d3e59b096" providerId="ADAL" clId="{0DFD336B-F2C6-422F-A42F-66B4956C4F2A}" dt="2023-06-12T14:02:39.983" v="6486" actId="1076"/>
      <pc:docMkLst>
        <pc:docMk/>
      </pc:docMkLst>
      <pc:sldChg chg="modSp mod modNotesTx">
        <pc:chgData name="Shahar Shalom" userId="c1657878-da89-43af-9535-4a8d3e59b096" providerId="ADAL" clId="{0DFD336B-F2C6-422F-A42F-66B4956C4F2A}" dt="2023-06-11T13:59:04.303" v="4745" actId="20577"/>
        <pc:sldMkLst>
          <pc:docMk/>
          <pc:sldMk cId="1652609245" sldId="259"/>
        </pc:sldMkLst>
        <pc:graphicFrameChg chg="mod modGraphic">
          <ac:chgData name="Shahar Shalom" userId="c1657878-da89-43af-9535-4a8d3e59b096" providerId="ADAL" clId="{0DFD336B-F2C6-422F-A42F-66B4956C4F2A}" dt="2023-06-11T13:59:04.303" v="4745" actId="20577"/>
          <ac:graphicFrameMkLst>
            <pc:docMk/>
            <pc:sldMk cId="1652609245" sldId="259"/>
            <ac:graphicFrameMk id="3" creationId="{C56880D4-C41E-244D-31BF-363A4A88D6AB}"/>
          </ac:graphicFrameMkLst>
        </pc:graphicFrameChg>
      </pc:sldChg>
      <pc:sldChg chg="addSp delSp modSp mod modNotesTx">
        <pc:chgData name="Shahar Shalom" userId="c1657878-da89-43af-9535-4a8d3e59b096" providerId="ADAL" clId="{0DFD336B-F2C6-422F-A42F-66B4956C4F2A}" dt="2023-06-11T13:59:29.220" v="4759" actId="113"/>
        <pc:sldMkLst>
          <pc:docMk/>
          <pc:sldMk cId="892259073" sldId="268"/>
        </pc:sldMkLst>
        <pc:spChg chg="add del">
          <ac:chgData name="Shahar Shalom" userId="c1657878-da89-43af-9535-4a8d3e59b096" providerId="ADAL" clId="{0DFD336B-F2C6-422F-A42F-66B4956C4F2A}" dt="2023-06-10T09:25:23.496" v="1592"/>
          <ac:spMkLst>
            <pc:docMk/>
            <pc:sldMk cId="892259073" sldId="268"/>
            <ac:spMk id="3" creationId="{832ECD10-AC54-7C2A-7307-3604BCB57954}"/>
          </ac:spMkLst>
        </pc:spChg>
        <pc:spChg chg="add del">
          <ac:chgData name="Shahar Shalom" userId="c1657878-da89-43af-9535-4a8d3e59b096" providerId="ADAL" clId="{0DFD336B-F2C6-422F-A42F-66B4956C4F2A}" dt="2023-06-10T09:25:27.969" v="1594" actId="478"/>
          <ac:spMkLst>
            <pc:docMk/>
            <pc:sldMk cId="892259073" sldId="268"/>
            <ac:spMk id="4" creationId="{65154133-16EA-CE18-8FD1-6DEF6AA31EEC}"/>
          </ac:spMkLst>
        </pc:spChg>
        <pc:spChg chg="mod">
          <ac:chgData name="Shahar Shalom" userId="c1657878-da89-43af-9535-4a8d3e59b096" providerId="ADAL" clId="{0DFD336B-F2C6-422F-A42F-66B4956C4F2A}" dt="2023-06-10T09:27:45.490" v="1611" actId="14100"/>
          <ac:spMkLst>
            <pc:docMk/>
            <pc:sldMk cId="892259073" sldId="268"/>
            <ac:spMk id="5" creationId="{E62BD421-DE26-EE30-1107-BA2FE6C70AB6}"/>
          </ac:spMkLst>
        </pc:spChg>
        <pc:spChg chg="mod">
          <ac:chgData name="Shahar Shalom" userId="c1657878-da89-43af-9535-4a8d3e59b096" providerId="ADAL" clId="{0DFD336B-F2C6-422F-A42F-66B4956C4F2A}" dt="2023-06-10T09:27:42.344" v="1610" actId="20577"/>
          <ac:spMkLst>
            <pc:docMk/>
            <pc:sldMk cId="892259073" sldId="268"/>
            <ac:spMk id="6" creationId="{D61A3877-57BD-3FD6-73D0-E6F5B2BAB6A1}"/>
          </ac:spMkLst>
        </pc:spChg>
        <pc:spChg chg="add mod">
          <ac:chgData name="Shahar Shalom" userId="c1657878-da89-43af-9535-4a8d3e59b096" providerId="ADAL" clId="{0DFD336B-F2C6-422F-A42F-66B4956C4F2A}" dt="2023-06-11T13:57:26.063" v="4693" actId="20577"/>
          <ac:spMkLst>
            <pc:docMk/>
            <pc:sldMk cId="892259073" sldId="268"/>
            <ac:spMk id="13" creationId="{E9898392-4100-BC94-BD0C-6A505AA61DEA}"/>
          </ac:spMkLst>
        </pc:spChg>
        <pc:graphicFrameChg chg="del">
          <ac:chgData name="Shahar Shalom" userId="c1657878-da89-43af-9535-4a8d3e59b096" providerId="ADAL" clId="{0DFD336B-F2C6-422F-A42F-66B4956C4F2A}" dt="2023-06-10T09:27:27.838" v="1605" actId="478"/>
          <ac:graphicFrameMkLst>
            <pc:docMk/>
            <pc:sldMk cId="892259073" sldId="268"/>
            <ac:graphicFrameMk id="7" creationId="{C3447A0B-3685-7052-A166-436FC8B0ED7C}"/>
          </ac:graphicFrameMkLst>
        </pc:graphicFrameChg>
        <pc:graphicFrameChg chg="add mod modGraphic">
          <ac:chgData name="Shahar Shalom" userId="c1657878-da89-43af-9535-4a8d3e59b096" providerId="ADAL" clId="{0DFD336B-F2C6-422F-A42F-66B4956C4F2A}" dt="2023-06-11T13:59:29.220" v="4759" actId="113"/>
          <ac:graphicFrameMkLst>
            <pc:docMk/>
            <pc:sldMk cId="892259073" sldId="268"/>
            <ac:graphicFrameMk id="14" creationId="{20EA2E5E-EA59-E6EB-CEA5-D2C348CA7144}"/>
          </ac:graphicFrameMkLst>
        </pc:graphicFrameChg>
        <pc:picChg chg="add del">
          <ac:chgData name="Shahar Shalom" userId="c1657878-da89-43af-9535-4a8d3e59b096" providerId="ADAL" clId="{0DFD336B-F2C6-422F-A42F-66B4956C4F2A}" dt="2023-06-10T09:27:40.650" v="1608" actId="478"/>
          <ac:picMkLst>
            <pc:docMk/>
            <pc:sldMk cId="892259073" sldId="268"/>
            <ac:picMk id="2" creationId="{11BE56DB-4FE5-4FFF-2EA2-4068450CCADE}"/>
          </ac:picMkLst>
        </pc:picChg>
        <pc:picChg chg="add mod">
          <ac:chgData name="Shahar Shalom" userId="c1657878-da89-43af-9535-4a8d3e59b096" providerId="ADAL" clId="{0DFD336B-F2C6-422F-A42F-66B4956C4F2A}" dt="2023-06-11T13:57:29.697" v="4695" actId="1076"/>
          <ac:picMkLst>
            <pc:docMk/>
            <pc:sldMk cId="892259073" sldId="268"/>
            <ac:picMk id="4" creationId="{1236F95C-9DE2-9936-AC48-BDFAE1A88F68}"/>
          </ac:picMkLst>
        </pc:picChg>
        <pc:picChg chg="add del mod">
          <ac:chgData name="Shahar Shalom" userId="c1657878-da89-43af-9535-4a8d3e59b096" providerId="ADAL" clId="{0DFD336B-F2C6-422F-A42F-66B4956C4F2A}" dt="2023-06-10T09:27:06.254" v="1598" actId="478"/>
          <ac:picMkLst>
            <pc:docMk/>
            <pc:sldMk cId="892259073" sldId="268"/>
            <ac:picMk id="10" creationId="{EBDD5EDF-127C-C2F1-A6EF-0F48765E69F8}"/>
          </ac:picMkLst>
        </pc:picChg>
        <pc:picChg chg="add del mod modCrop">
          <ac:chgData name="Shahar Shalom" userId="c1657878-da89-43af-9535-4a8d3e59b096" providerId="ADAL" clId="{0DFD336B-F2C6-422F-A42F-66B4956C4F2A}" dt="2023-06-11T13:55:10.939" v="4662" actId="478"/>
          <ac:picMkLst>
            <pc:docMk/>
            <pc:sldMk cId="892259073" sldId="268"/>
            <ac:picMk id="12" creationId="{35137DEC-57C9-D662-F8E8-DC012F7728FD}"/>
          </ac:picMkLst>
        </pc:picChg>
      </pc:sldChg>
      <pc:sldChg chg="addSp delSp modSp mod">
        <pc:chgData name="Shahar Shalom" userId="c1657878-da89-43af-9535-4a8d3e59b096" providerId="ADAL" clId="{0DFD336B-F2C6-422F-A42F-66B4956C4F2A}" dt="2023-06-11T12:49:02.501" v="3841" actId="13822"/>
        <pc:sldMkLst>
          <pc:docMk/>
          <pc:sldMk cId="4081833817" sldId="270"/>
        </pc:sldMkLst>
        <pc:spChg chg="mod">
          <ac:chgData name="Shahar Shalom" userId="c1657878-da89-43af-9535-4a8d3e59b096" providerId="ADAL" clId="{0DFD336B-F2C6-422F-A42F-66B4956C4F2A}" dt="2023-06-10T09:51:31.786" v="2222" actId="20577"/>
          <ac:spMkLst>
            <pc:docMk/>
            <pc:sldMk cId="4081833817" sldId="270"/>
            <ac:spMk id="6" creationId="{183EBCFC-8137-E41D-EDAE-ADBB2716A21C}"/>
          </ac:spMkLst>
        </pc:spChg>
        <pc:spChg chg="add mod">
          <ac:chgData name="Shahar Shalom" userId="c1657878-da89-43af-9535-4a8d3e59b096" providerId="ADAL" clId="{0DFD336B-F2C6-422F-A42F-66B4956C4F2A}" dt="2023-06-11T12:48:01.046" v="3788" actId="20577"/>
          <ac:spMkLst>
            <pc:docMk/>
            <pc:sldMk cId="4081833817" sldId="270"/>
            <ac:spMk id="12" creationId="{7D93C2FA-F0ED-DB90-C11C-D1EC7FD8CD05}"/>
          </ac:spMkLst>
        </pc:spChg>
        <pc:spChg chg="add del mod">
          <ac:chgData name="Shahar Shalom" userId="c1657878-da89-43af-9535-4a8d3e59b096" providerId="ADAL" clId="{0DFD336B-F2C6-422F-A42F-66B4956C4F2A}" dt="2023-06-11T12:48:25.994" v="3815" actId="478"/>
          <ac:spMkLst>
            <pc:docMk/>
            <pc:sldMk cId="4081833817" sldId="270"/>
            <ac:spMk id="13" creationId="{80776141-DEC0-7B48-A1AA-6502B5A9EACF}"/>
          </ac:spMkLst>
        </pc:spChg>
        <pc:spChg chg="add mod">
          <ac:chgData name="Shahar Shalom" userId="c1657878-da89-43af-9535-4a8d3e59b096" providerId="ADAL" clId="{0DFD336B-F2C6-422F-A42F-66B4956C4F2A}" dt="2023-06-11T12:49:02.501" v="3841" actId="13822"/>
          <ac:spMkLst>
            <pc:docMk/>
            <pc:sldMk cId="4081833817" sldId="270"/>
            <ac:spMk id="14" creationId="{A25F94AC-F204-6362-1E54-5FC3BD04CFAA}"/>
          </ac:spMkLst>
        </pc:spChg>
        <pc:grpChg chg="del mod">
          <ac:chgData name="Shahar Shalom" userId="c1657878-da89-43af-9535-4a8d3e59b096" providerId="ADAL" clId="{0DFD336B-F2C6-422F-A42F-66B4956C4F2A}" dt="2023-06-11T12:43:09.190" v="3588" actId="478"/>
          <ac:grpSpMkLst>
            <pc:docMk/>
            <pc:sldMk cId="4081833817" sldId="270"/>
            <ac:grpSpMk id="11" creationId="{A35B70A0-6DEB-87C8-D913-38607FEF2A2F}"/>
          </ac:grpSpMkLst>
        </pc:grpChg>
        <pc:graphicFrameChg chg="del mod">
          <ac:chgData name="Shahar Shalom" userId="c1657878-da89-43af-9535-4a8d3e59b096" providerId="ADAL" clId="{0DFD336B-F2C6-422F-A42F-66B4956C4F2A}" dt="2023-06-11T12:44:11.238" v="3599" actId="478"/>
          <ac:graphicFrameMkLst>
            <pc:docMk/>
            <pc:sldMk cId="4081833817" sldId="270"/>
            <ac:graphicFrameMk id="2" creationId="{E0F7CA06-C516-83E6-3B39-9CAFE8DCCD26}"/>
          </ac:graphicFrameMkLst>
        </pc:graphicFrameChg>
        <pc:graphicFrameChg chg="add mod modGraphic">
          <ac:chgData name="Shahar Shalom" userId="c1657878-da89-43af-9535-4a8d3e59b096" providerId="ADAL" clId="{0DFD336B-F2C6-422F-A42F-66B4956C4F2A}" dt="2023-06-11T12:47:16.555" v="3754" actId="14100"/>
          <ac:graphicFrameMkLst>
            <pc:docMk/>
            <pc:sldMk cId="4081833817" sldId="270"/>
            <ac:graphicFrameMk id="3" creationId="{BFE5EF96-0A3F-96D2-C82D-1C85BF1780F2}"/>
          </ac:graphicFrameMkLst>
        </pc:graphicFrameChg>
      </pc:sldChg>
      <pc:sldChg chg="addSp delSp modSp add del mod">
        <pc:chgData name="Shahar Shalom" userId="c1657878-da89-43af-9535-4a8d3e59b096" providerId="ADAL" clId="{0DFD336B-F2C6-422F-A42F-66B4956C4F2A}" dt="2023-06-11T14:44:49.550" v="5077" actId="1076"/>
        <pc:sldMkLst>
          <pc:docMk/>
          <pc:sldMk cId="1607874815" sldId="281"/>
        </pc:sldMkLst>
        <pc:picChg chg="add del mod">
          <ac:chgData name="Shahar Shalom" userId="c1657878-da89-43af-9535-4a8d3e59b096" providerId="ADAL" clId="{0DFD336B-F2C6-422F-A42F-66B4956C4F2A}" dt="2023-06-10T08:50:29.578" v="1465" actId="21"/>
          <ac:picMkLst>
            <pc:docMk/>
            <pc:sldMk cId="1607874815" sldId="281"/>
            <ac:picMk id="6" creationId="{1071CF8D-5AF4-2971-BEA7-BE6571C62C05}"/>
          </ac:picMkLst>
        </pc:picChg>
        <pc:picChg chg="add mod">
          <ac:chgData name="Shahar Shalom" userId="c1657878-da89-43af-9535-4a8d3e59b096" providerId="ADAL" clId="{0DFD336B-F2C6-422F-A42F-66B4956C4F2A}" dt="2023-06-11T14:43:45.316" v="5055" actId="27614"/>
          <ac:picMkLst>
            <pc:docMk/>
            <pc:sldMk cId="1607874815" sldId="281"/>
            <ac:picMk id="6" creationId="{6299663D-7AB5-041A-85CE-890F2B598767}"/>
          </ac:picMkLst>
        </pc:picChg>
        <pc:picChg chg="add mod">
          <ac:chgData name="Shahar Shalom" userId="c1657878-da89-43af-9535-4a8d3e59b096" providerId="ADAL" clId="{0DFD336B-F2C6-422F-A42F-66B4956C4F2A}" dt="2023-06-11T14:44:49.550" v="5077" actId="1076"/>
          <ac:picMkLst>
            <pc:docMk/>
            <pc:sldMk cId="1607874815" sldId="281"/>
            <ac:picMk id="7" creationId="{A104F740-E021-5A57-02B9-7CB3211D6628}"/>
          </ac:picMkLst>
        </pc:picChg>
        <pc:picChg chg="add del mod">
          <ac:chgData name="Shahar Shalom" userId="c1657878-da89-43af-9535-4a8d3e59b096" providerId="ADAL" clId="{0DFD336B-F2C6-422F-A42F-66B4956C4F2A}" dt="2023-06-10T08:49:45.053" v="1447" actId="21"/>
          <ac:picMkLst>
            <pc:docMk/>
            <pc:sldMk cId="1607874815" sldId="281"/>
            <ac:picMk id="8" creationId="{EE1D95CA-6718-506F-4983-22BD1745904F}"/>
          </ac:picMkLst>
        </pc:picChg>
        <pc:picChg chg="add del mod">
          <ac:chgData name="Shahar Shalom" userId="c1657878-da89-43af-9535-4a8d3e59b096" providerId="ADAL" clId="{0DFD336B-F2C6-422F-A42F-66B4956C4F2A}" dt="2023-06-11T13:55:29.310" v="4676" actId="478"/>
          <ac:picMkLst>
            <pc:docMk/>
            <pc:sldMk cId="1607874815" sldId="281"/>
            <ac:picMk id="10" creationId="{A56BD129-D5F5-C92C-1C35-7B09658B4DEF}"/>
          </ac:picMkLst>
        </pc:picChg>
        <pc:picChg chg="add del mod">
          <ac:chgData name="Shahar Shalom" userId="c1657878-da89-43af-9535-4a8d3e59b096" providerId="ADAL" clId="{0DFD336B-F2C6-422F-A42F-66B4956C4F2A}" dt="2023-06-10T08:50:51.295" v="1476" actId="21"/>
          <ac:picMkLst>
            <pc:docMk/>
            <pc:sldMk cId="1607874815" sldId="281"/>
            <ac:picMk id="12" creationId="{BF37FA0E-F959-1C72-C08E-B8B121F43730}"/>
          </ac:picMkLst>
        </pc:picChg>
      </pc:sldChg>
      <pc:sldChg chg="addSp delSp modSp add del mod modAnim modNotesTx">
        <pc:chgData name="Shahar Shalom" userId="c1657878-da89-43af-9535-4a8d3e59b096" providerId="ADAL" clId="{0DFD336B-F2C6-422F-A42F-66B4956C4F2A}" dt="2023-06-12T13:25:17.471" v="6050"/>
        <pc:sldMkLst>
          <pc:docMk/>
          <pc:sldMk cId="1553754167" sldId="283"/>
        </pc:sldMkLst>
        <pc:spChg chg="add del mod">
          <ac:chgData name="Shahar Shalom" userId="c1657878-da89-43af-9535-4a8d3e59b096" providerId="ADAL" clId="{0DFD336B-F2C6-422F-A42F-66B4956C4F2A}" dt="2023-06-11T14:52:19.642" v="5726" actId="11529"/>
          <ac:spMkLst>
            <pc:docMk/>
            <pc:sldMk cId="1553754167" sldId="283"/>
            <ac:spMk id="15" creationId="{8EE7ED61-C437-23ED-4EF9-7AA2BDDDE5F8}"/>
          </ac:spMkLst>
        </pc:spChg>
        <pc:spChg chg="mod">
          <ac:chgData name="Shahar Shalom" userId="c1657878-da89-43af-9535-4a8d3e59b096" providerId="ADAL" clId="{0DFD336B-F2C6-422F-A42F-66B4956C4F2A}" dt="2023-06-11T14:52:36.209" v="5733" actId="18245"/>
          <ac:spMkLst>
            <pc:docMk/>
            <pc:sldMk cId="1553754167" sldId="283"/>
            <ac:spMk id="17" creationId="{D11242E3-C8C8-71AA-2669-2383DD3A8144}"/>
          </ac:spMkLst>
        </pc:spChg>
        <pc:spChg chg="mod">
          <ac:chgData name="Shahar Shalom" userId="c1657878-da89-43af-9535-4a8d3e59b096" providerId="ADAL" clId="{0DFD336B-F2C6-422F-A42F-66B4956C4F2A}" dt="2023-06-11T14:52:36.209" v="5733" actId="18245"/>
          <ac:spMkLst>
            <pc:docMk/>
            <pc:sldMk cId="1553754167" sldId="283"/>
            <ac:spMk id="18" creationId="{49FCFE2F-65D1-FD02-8182-406E24FFB606}"/>
          </ac:spMkLst>
        </pc:spChg>
        <pc:spChg chg="mod">
          <ac:chgData name="Shahar Shalom" userId="c1657878-da89-43af-9535-4a8d3e59b096" providerId="ADAL" clId="{0DFD336B-F2C6-422F-A42F-66B4956C4F2A}" dt="2023-06-11T14:52:36.209" v="5733" actId="18245"/>
          <ac:spMkLst>
            <pc:docMk/>
            <pc:sldMk cId="1553754167" sldId="283"/>
            <ac:spMk id="19" creationId="{3589D7B5-4935-81BD-41EA-0F222ECE2279}"/>
          </ac:spMkLst>
        </pc:spChg>
        <pc:spChg chg="mod">
          <ac:chgData name="Shahar Shalom" userId="c1657878-da89-43af-9535-4a8d3e59b096" providerId="ADAL" clId="{0DFD336B-F2C6-422F-A42F-66B4956C4F2A}" dt="2023-06-11T14:52:36.209" v="5733" actId="18245"/>
          <ac:spMkLst>
            <pc:docMk/>
            <pc:sldMk cId="1553754167" sldId="283"/>
            <ac:spMk id="20" creationId="{80AD1CA5-E651-157B-0C41-5BA0A60FD486}"/>
          </ac:spMkLst>
        </pc:spChg>
        <pc:spChg chg="mod">
          <ac:chgData name="Shahar Shalom" userId="c1657878-da89-43af-9535-4a8d3e59b096" providerId="ADAL" clId="{0DFD336B-F2C6-422F-A42F-66B4956C4F2A}" dt="2023-06-11T14:52:36.209" v="5733" actId="18245"/>
          <ac:spMkLst>
            <pc:docMk/>
            <pc:sldMk cId="1553754167" sldId="283"/>
            <ac:spMk id="21" creationId="{682239A4-01FD-B1FB-E750-686E00DBC816}"/>
          </ac:spMkLst>
        </pc:spChg>
        <pc:spChg chg="mod">
          <ac:chgData name="Shahar Shalom" userId="c1657878-da89-43af-9535-4a8d3e59b096" providerId="ADAL" clId="{0DFD336B-F2C6-422F-A42F-66B4956C4F2A}" dt="2023-06-11T14:52:36.209" v="5733" actId="18245"/>
          <ac:spMkLst>
            <pc:docMk/>
            <pc:sldMk cId="1553754167" sldId="283"/>
            <ac:spMk id="22" creationId="{CF9DACC0-C027-C2F1-B54E-D40A805A5A15}"/>
          </ac:spMkLst>
        </pc:spChg>
        <pc:spChg chg="mod">
          <ac:chgData name="Shahar Shalom" userId="c1657878-da89-43af-9535-4a8d3e59b096" providerId="ADAL" clId="{0DFD336B-F2C6-422F-A42F-66B4956C4F2A}" dt="2023-06-11T14:52:24.526" v="5728" actId="18245"/>
          <ac:spMkLst>
            <pc:docMk/>
            <pc:sldMk cId="1553754167" sldId="283"/>
            <ac:spMk id="23" creationId="{89CA29ED-2984-1ACC-864A-CE388AE28722}"/>
          </ac:spMkLst>
        </pc:spChg>
        <pc:spChg chg="add mod">
          <ac:chgData name="Shahar Shalom" userId="c1657878-da89-43af-9535-4a8d3e59b096" providerId="ADAL" clId="{0DFD336B-F2C6-422F-A42F-66B4956C4F2A}" dt="2023-06-11T14:58:12.983" v="5972" actId="2711"/>
          <ac:spMkLst>
            <pc:docMk/>
            <pc:sldMk cId="1553754167" sldId="283"/>
            <ac:spMk id="25" creationId="{8C546EF0-A0B3-1D28-9A85-7B3EE9883EEC}"/>
          </ac:spMkLst>
        </pc:spChg>
        <pc:grpChg chg="mod">
          <ac:chgData name="Shahar Shalom" userId="c1657878-da89-43af-9535-4a8d3e59b096" providerId="ADAL" clId="{0DFD336B-F2C6-422F-A42F-66B4956C4F2A}" dt="2023-06-11T14:52:36.209" v="5733" actId="18245"/>
          <ac:grpSpMkLst>
            <pc:docMk/>
            <pc:sldMk cId="1553754167" sldId="283"/>
            <ac:grpSpMk id="16" creationId="{928158D9-ACC6-748B-5244-7B6BCB541AC7}"/>
          </ac:grpSpMkLst>
        </pc:grpChg>
        <pc:graphicFrameChg chg="add del mod modGraphic">
          <ac:chgData name="Shahar Shalom" userId="c1657878-da89-43af-9535-4a8d3e59b096" providerId="ADAL" clId="{0DFD336B-F2C6-422F-A42F-66B4956C4F2A}" dt="2023-06-11T14:53:58.391" v="5763" actId="478"/>
          <ac:graphicFrameMkLst>
            <pc:docMk/>
            <pc:sldMk cId="1553754167" sldId="283"/>
            <ac:graphicFrameMk id="14" creationId="{694BFBF9-9C9D-1D31-D1D1-B1C3779B9413}"/>
          </ac:graphicFrameMkLst>
        </pc:graphicFrameChg>
        <pc:graphicFrameChg chg="add mod modGraphic">
          <ac:chgData name="Shahar Shalom" userId="c1657878-da89-43af-9535-4a8d3e59b096" providerId="ADAL" clId="{0DFD336B-F2C6-422F-A42F-66B4956C4F2A}" dt="2023-06-11T14:57:36.108" v="5950" actId="14100"/>
          <ac:graphicFrameMkLst>
            <pc:docMk/>
            <pc:sldMk cId="1553754167" sldId="283"/>
            <ac:graphicFrameMk id="24" creationId="{83FC2BDF-A717-05DD-B88C-7C0B1E6C74B3}"/>
          </ac:graphicFrameMkLst>
        </pc:graphicFrameChg>
        <pc:picChg chg="add del mod">
          <ac:chgData name="Shahar Shalom" userId="c1657878-da89-43af-9535-4a8d3e59b096" providerId="ADAL" clId="{0DFD336B-F2C6-422F-A42F-66B4956C4F2A}" dt="2023-06-11T13:55:31.298" v="4678" actId="478"/>
          <ac:picMkLst>
            <pc:docMk/>
            <pc:sldMk cId="1553754167" sldId="283"/>
            <ac:picMk id="3" creationId="{5FAA5FBB-81F5-CD89-B353-5A7C0F4D6939}"/>
          </ac:picMkLst>
        </pc:picChg>
        <pc:picChg chg="add mod">
          <ac:chgData name="Shahar Shalom" userId="c1657878-da89-43af-9535-4a8d3e59b096" providerId="ADAL" clId="{0DFD336B-F2C6-422F-A42F-66B4956C4F2A}" dt="2023-06-06T12:37:06.947" v="49" actId="14100"/>
          <ac:picMkLst>
            <pc:docMk/>
            <pc:sldMk cId="1553754167" sldId="283"/>
            <ac:picMk id="3" creationId="{F3103089-2B69-154A-8FB9-2D8F8B9016CC}"/>
          </ac:picMkLst>
        </pc:picChg>
        <pc:picChg chg="add del mod">
          <ac:chgData name="Shahar Shalom" userId="c1657878-da89-43af-9535-4a8d3e59b096" providerId="ADAL" clId="{0DFD336B-F2C6-422F-A42F-66B4956C4F2A}" dt="2023-06-11T14:44:09.558" v="5066" actId="478"/>
          <ac:picMkLst>
            <pc:docMk/>
            <pc:sldMk cId="1553754167" sldId="283"/>
            <ac:picMk id="7" creationId="{86AADA26-F535-9A63-4791-4356632625CD}"/>
          </ac:picMkLst>
        </pc:picChg>
        <pc:picChg chg="del mod">
          <ac:chgData name="Shahar Shalom" userId="c1657878-da89-43af-9535-4a8d3e59b096" providerId="ADAL" clId="{0DFD336B-F2C6-422F-A42F-66B4956C4F2A}" dt="2023-06-06T12:29:39.330" v="45" actId="478"/>
          <ac:picMkLst>
            <pc:docMk/>
            <pc:sldMk cId="1553754167" sldId="283"/>
            <ac:picMk id="7" creationId="{FC67D32C-7863-D2F0-4A98-849DAEB36FBA}"/>
          </ac:picMkLst>
        </pc:picChg>
        <pc:picChg chg="add del mod">
          <ac:chgData name="Shahar Shalom" userId="c1657878-da89-43af-9535-4a8d3e59b096" providerId="ADAL" clId="{0DFD336B-F2C6-422F-A42F-66B4956C4F2A}" dt="2023-06-11T14:44:08.976" v="5065" actId="478"/>
          <ac:picMkLst>
            <pc:docMk/>
            <pc:sldMk cId="1553754167" sldId="283"/>
            <ac:picMk id="9" creationId="{D031F9F6-DC18-0BF3-847A-4E6FB9CA0769}"/>
          </ac:picMkLst>
        </pc:picChg>
        <pc:picChg chg="add del mod modCrop">
          <ac:chgData name="Shahar Shalom" userId="c1657878-da89-43af-9535-4a8d3e59b096" providerId="ADAL" clId="{0DFD336B-F2C6-422F-A42F-66B4956C4F2A}" dt="2023-06-11T14:44:55.544" v="5080" actId="478"/>
          <ac:picMkLst>
            <pc:docMk/>
            <pc:sldMk cId="1553754167" sldId="283"/>
            <ac:picMk id="11" creationId="{CD1DBC17-ED7F-B809-63A1-6AA25CE706B5}"/>
          </ac:picMkLst>
        </pc:picChg>
        <pc:picChg chg="add mod">
          <ac:chgData name="Shahar Shalom" userId="c1657878-da89-43af-9535-4a8d3e59b096" providerId="ADAL" clId="{0DFD336B-F2C6-422F-A42F-66B4956C4F2A}" dt="2023-06-11T14:45:02.371" v="5085" actId="1076"/>
          <ac:picMkLst>
            <pc:docMk/>
            <pc:sldMk cId="1553754167" sldId="283"/>
            <ac:picMk id="13" creationId="{9635692D-3753-5E19-BDC9-CDB807E27658}"/>
          </ac:picMkLst>
        </pc:picChg>
      </pc:sldChg>
      <pc:sldChg chg="modSp mod">
        <pc:chgData name="Shahar Shalom" userId="c1657878-da89-43af-9535-4a8d3e59b096" providerId="ADAL" clId="{0DFD336B-F2C6-422F-A42F-66B4956C4F2A}" dt="2023-06-11T15:01:57.057" v="6003" actId="13926"/>
        <pc:sldMkLst>
          <pc:docMk/>
          <pc:sldMk cId="1973674802" sldId="286"/>
        </pc:sldMkLst>
        <pc:spChg chg="mod">
          <ac:chgData name="Shahar Shalom" userId="c1657878-da89-43af-9535-4a8d3e59b096" providerId="ADAL" clId="{0DFD336B-F2C6-422F-A42F-66B4956C4F2A}" dt="2023-06-11T15:01:57.057" v="6003" actId="13926"/>
          <ac:spMkLst>
            <pc:docMk/>
            <pc:sldMk cId="1973674802" sldId="286"/>
            <ac:spMk id="6" creationId="{170918C9-213D-E0F9-4CC9-E850C374A729}"/>
          </ac:spMkLst>
        </pc:spChg>
      </pc:sldChg>
      <pc:sldChg chg="addSp delSp modSp mod">
        <pc:chgData name="Shahar Shalom" userId="c1657878-da89-43af-9535-4a8d3e59b096" providerId="ADAL" clId="{0DFD336B-F2C6-422F-A42F-66B4956C4F2A}" dt="2023-06-06T12:23:51.447" v="42" actId="1076"/>
        <pc:sldMkLst>
          <pc:docMk/>
          <pc:sldMk cId="934931652" sldId="292"/>
        </pc:sldMkLst>
        <pc:picChg chg="add del mod">
          <ac:chgData name="Shahar Shalom" userId="c1657878-da89-43af-9535-4a8d3e59b096" providerId="ADAL" clId="{0DFD336B-F2C6-422F-A42F-66B4956C4F2A}" dt="2023-06-06T12:22:04.692" v="21" actId="21"/>
          <ac:picMkLst>
            <pc:docMk/>
            <pc:sldMk cId="934931652" sldId="292"/>
            <ac:picMk id="2" creationId="{E0D07D53-C3D9-31FA-1F10-DEC5242D2E6D}"/>
          </ac:picMkLst>
        </pc:picChg>
        <pc:picChg chg="add mod">
          <ac:chgData name="Shahar Shalom" userId="c1657878-da89-43af-9535-4a8d3e59b096" providerId="ADAL" clId="{0DFD336B-F2C6-422F-A42F-66B4956C4F2A}" dt="2023-06-06T12:23:51.447" v="42" actId="1076"/>
          <ac:picMkLst>
            <pc:docMk/>
            <pc:sldMk cId="934931652" sldId="292"/>
            <ac:picMk id="6" creationId="{35127200-CF0D-6245-6CF1-90D6F53221F1}"/>
          </ac:picMkLst>
        </pc:picChg>
        <pc:picChg chg="del">
          <ac:chgData name="Shahar Shalom" userId="c1657878-da89-43af-9535-4a8d3e59b096" providerId="ADAL" clId="{0DFD336B-F2C6-422F-A42F-66B4956C4F2A}" dt="2023-06-06T12:20:33.850" v="0" actId="478"/>
          <ac:picMkLst>
            <pc:docMk/>
            <pc:sldMk cId="934931652" sldId="292"/>
            <ac:picMk id="7" creationId="{06666846-AD51-4396-16B0-DE3A7BAB4969}"/>
          </ac:picMkLst>
        </pc:picChg>
      </pc:sldChg>
      <pc:sldChg chg="addSp delSp modSp mod modAnim">
        <pc:chgData name="Shahar Shalom" userId="c1657878-da89-43af-9535-4a8d3e59b096" providerId="ADAL" clId="{0DFD336B-F2C6-422F-A42F-66B4956C4F2A}" dt="2023-06-12T14:02:36.857" v="6485" actId="1076"/>
        <pc:sldMkLst>
          <pc:docMk/>
          <pc:sldMk cId="2999973650" sldId="294"/>
        </pc:sldMkLst>
        <pc:spChg chg="del mod">
          <ac:chgData name="Shahar Shalom" userId="c1657878-da89-43af-9535-4a8d3e59b096" providerId="ADAL" clId="{0DFD336B-F2C6-422F-A42F-66B4956C4F2A}" dt="2023-06-10T08:42:14.087" v="1246" actId="478"/>
          <ac:spMkLst>
            <pc:docMk/>
            <pc:sldMk cId="2999973650" sldId="294"/>
            <ac:spMk id="2" creationId="{28B36955-0094-BE22-709F-77366BA57E16}"/>
          </ac:spMkLst>
        </pc:spChg>
        <pc:spChg chg="mod">
          <ac:chgData name="Shahar Shalom" userId="c1657878-da89-43af-9535-4a8d3e59b096" providerId="ADAL" clId="{0DFD336B-F2C6-422F-A42F-66B4956C4F2A}" dt="2023-06-10T08:42:14.738" v="1247" actId="20577"/>
          <ac:spMkLst>
            <pc:docMk/>
            <pc:sldMk cId="2999973650" sldId="294"/>
            <ac:spMk id="4" creationId="{1DC553A5-E398-B4B4-9429-253342D425C9}"/>
          </ac:spMkLst>
        </pc:spChg>
        <pc:spChg chg="add mod">
          <ac:chgData name="Shahar Shalom" userId="c1657878-da89-43af-9535-4a8d3e59b096" providerId="ADAL" clId="{0DFD336B-F2C6-422F-A42F-66B4956C4F2A}" dt="2023-06-12T13:22:11.834" v="6031" actId="1076"/>
          <ac:spMkLst>
            <pc:docMk/>
            <pc:sldMk cId="2999973650" sldId="294"/>
            <ac:spMk id="5" creationId="{13A59DE5-8A89-B622-D3AA-2F1A8CE26C75}"/>
          </ac:spMkLst>
        </pc:spChg>
        <pc:spChg chg="add mod">
          <ac:chgData name="Shahar Shalom" userId="c1657878-da89-43af-9535-4a8d3e59b096" providerId="ADAL" clId="{0DFD336B-F2C6-422F-A42F-66B4956C4F2A}" dt="2023-06-12T13:22:17.707" v="6034" actId="14100"/>
          <ac:spMkLst>
            <pc:docMk/>
            <pc:sldMk cId="2999973650" sldId="294"/>
            <ac:spMk id="6" creationId="{CB856F60-C5ED-5098-CBA4-4087AAA8E70A}"/>
          </ac:spMkLst>
        </pc:spChg>
        <pc:spChg chg="mod">
          <ac:chgData name="Shahar Shalom" userId="c1657878-da89-43af-9535-4a8d3e59b096" providerId="ADAL" clId="{0DFD336B-F2C6-422F-A42F-66B4956C4F2A}" dt="2023-06-10T08:42:17.704" v="1248" actId="14100"/>
          <ac:spMkLst>
            <pc:docMk/>
            <pc:sldMk cId="2999973650" sldId="294"/>
            <ac:spMk id="14" creationId="{261E9CAE-8616-0BCB-5624-4A0041469425}"/>
          </ac:spMkLst>
        </pc:spChg>
        <pc:graphicFrameChg chg="add del mod">
          <ac:chgData name="Shahar Shalom" userId="c1657878-da89-43af-9535-4a8d3e59b096" providerId="ADAL" clId="{0DFD336B-F2C6-422F-A42F-66B4956C4F2A}" dt="2023-06-10T08:46:37.601" v="1394"/>
          <ac:graphicFrameMkLst>
            <pc:docMk/>
            <pc:sldMk cId="2999973650" sldId="294"/>
            <ac:graphicFrameMk id="5" creationId="{84E2A868-71DB-51F4-F11F-1CEEB102D467}"/>
          </ac:graphicFrameMkLst>
        </pc:graphicFrameChg>
        <pc:picChg chg="add mod">
          <ac:chgData name="Shahar Shalom" userId="c1657878-da89-43af-9535-4a8d3e59b096" providerId="ADAL" clId="{0DFD336B-F2C6-422F-A42F-66B4956C4F2A}" dt="2023-06-11T14:21:27.965" v="4825" actId="14100"/>
          <ac:picMkLst>
            <pc:docMk/>
            <pc:sldMk cId="2999973650" sldId="294"/>
            <ac:picMk id="2" creationId="{D9FBACDF-1C1A-A628-BC21-241B5D14E92D}"/>
          </ac:picMkLst>
        </pc:picChg>
        <pc:picChg chg="del">
          <ac:chgData name="Shahar Shalom" userId="c1657878-da89-43af-9535-4a8d3e59b096" providerId="ADAL" clId="{0DFD336B-F2C6-422F-A42F-66B4956C4F2A}" dt="2023-06-10T08:42:11.664" v="1244" actId="478"/>
          <ac:picMkLst>
            <pc:docMk/>
            <pc:sldMk cId="2999973650" sldId="294"/>
            <ac:picMk id="6" creationId="{76BB4226-FC65-AFB6-D01A-87BC63EEFCFF}"/>
          </ac:picMkLst>
        </pc:picChg>
        <pc:picChg chg="add mod">
          <ac:chgData name="Shahar Shalom" userId="c1657878-da89-43af-9535-4a8d3e59b096" providerId="ADAL" clId="{0DFD336B-F2C6-422F-A42F-66B4956C4F2A}" dt="2023-06-11T14:42:20.224" v="5005" actId="14100"/>
          <ac:picMkLst>
            <pc:docMk/>
            <pc:sldMk cId="2999973650" sldId="294"/>
            <ac:picMk id="7" creationId="{38355447-CC98-CFCB-94F7-5472433AD013}"/>
          </ac:picMkLst>
        </pc:picChg>
        <pc:picChg chg="add del">
          <ac:chgData name="Shahar Shalom" userId="c1657878-da89-43af-9535-4a8d3e59b096" providerId="ADAL" clId="{0DFD336B-F2C6-422F-A42F-66B4956C4F2A}" dt="2023-06-10T08:46:40.301" v="1396"/>
          <ac:picMkLst>
            <pc:docMk/>
            <pc:sldMk cId="2999973650" sldId="294"/>
            <ac:picMk id="7" creationId="{E28E35EA-F5BF-7886-D176-BD48F7FB8A36}"/>
          </ac:picMkLst>
        </pc:picChg>
        <pc:picChg chg="add del mod">
          <ac:chgData name="Shahar Shalom" userId="c1657878-da89-43af-9535-4a8d3e59b096" providerId="ADAL" clId="{0DFD336B-F2C6-422F-A42F-66B4956C4F2A}" dt="2023-06-11T13:55:23.326" v="4671" actId="478"/>
          <ac:picMkLst>
            <pc:docMk/>
            <pc:sldMk cId="2999973650" sldId="294"/>
            <ac:picMk id="8" creationId="{B663EBDA-0676-8D17-EA7E-FDF84E20012D}"/>
          </ac:picMkLst>
        </pc:picChg>
        <pc:picChg chg="add mod">
          <ac:chgData name="Shahar Shalom" userId="c1657878-da89-43af-9535-4a8d3e59b096" providerId="ADAL" clId="{0DFD336B-F2C6-422F-A42F-66B4956C4F2A}" dt="2023-06-12T14:02:36.857" v="6485" actId="1076"/>
          <ac:picMkLst>
            <pc:docMk/>
            <pc:sldMk cId="2999973650" sldId="294"/>
            <ac:picMk id="9" creationId="{51D1441F-0659-FD7E-6D1C-999462045549}"/>
          </ac:picMkLst>
        </pc:picChg>
        <pc:picChg chg="add del mod modCrop">
          <ac:chgData name="Shahar Shalom" userId="c1657878-da89-43af-9535-4a8d3e59b096" providerId="ADAL" clId="{0DFD336B-F2C6-422F-A42F-66B4956C4F2A}" dt="2023-06-11T13:55:22.930" v="4670" actId="478"/>
          <ac:picMkLst>
            <pc:docMk/>
            <pc:sldMk cId="2999973650" sldId="294"/>
            <ac:picMk id="11" creationId="{E2A7C183-D9FA-13D1-8339-5DE7A5BF501F}"/>
          </ac:picMkLst>
        </pc:picChg>
        <pc:picChg chg="add del mod">
          <ac:chgData name="Shahar Shalom" userId="c1657878-da89-43af-9535-4a8d3e59b096" providerId="ADAL" clId="{0DFD336B-F2C6-422F-A42F-66B4956C4F2A}" dt="2023-06-10T08:49:03.602" v="1432" actId="21"/>
          <ac:picMkLst>
            <pc:docMk/>
            <pc:sldMk cId="2999973650" sldId="294"/>
            <ac:picMk id="13" creationId="{C988C8AE-6888-A9D1-B89E-5CB63C720ADC}"/>
          </ac:picMkLst>
        </pc:picChg>
        <pc:picChg chg="add del mod">
          <ac:chgData name="Shahar Shalom" userId="c1657878-da89-43af-9535-4a8d3e59b096" providerId="ADAL" clId="{0DFD336B-F2C6-422F-A42F-66B4956C4F2A}" dt="2023-06-10T08:48:21.166" v="1422" actId="21"/>
          <ac:picMkLst>
            <pc:docMk/>
            <pc:sldMk cId="2999973650" sldId="294"/>
            <ac:picMk id="16" creationId="{5BA99408-76C7-C519-41C0-1A89B7A50C4E}"/>
          </ac:picMkLst>
        </pc:picChg>
        <pc:picChg chg="add del mod">
          <ac:chgData name="Shahar Shalom" userId="c1657878-da89-43af-9535-4a8d3e59b096" providerId="ADAL" clId="{0DFD336B-F2C6-422F-A42F-66B4956C4F2A}" dt="2023-06-10T08:48:21.166" v="1422" actId="21"/>
          <ac:picMkLst>
            <pc:docMk/>
            <pc:sldMk cId="2999973650" sldId="294"/>
            <ac:picMk id="18" creationId="{0C66CC19-254D-EDA6-410B-EA358BDB2AD7}"/>
          </ac:picMkLst>
        </pc:picChg>
      </pc:sldChg>
      <pc:sldChg chg="addSp delSp modSp mod">
        <pc:chgData name="Shahar Shalom" userId="c1657878-da89-43af-9535-4a8d3e59b096" providerId="ADAL" clId="{0DFD336B-F2C6-422F-A42F-66B4956C4F2A}" dt="2023-06-06T12:23:54.301" v="43" actId="1076"/>
        <pc:sldMkLst>
          <pc:docMk/>
          <pc:sldMk cId="2390783855" sldId="296"/>
        </pc:sldMkLst>
        <pc:spChg chg="add del mod">
          <ac:chgData name="Shahar Shalom" userId="c1657878-da89-43af-9535-4a8d3e59b096" providerId="ADAL" clId="{0DFD336B-F2C6-422F-A42F-66B4956C4F2A}" dt="2023-06-06T12:20:43.334" v="4" actId="478"/>
          <ac:spMkLst>
            <pc:docMk/>
            <pc:sldMk cId="2390783855" sldId="296"/>
            <ac:spMk id="5" creationId="{C89BECCA-F492-74A7-3464-83BA6219C606}"/>
          </ac:spMkLst>
        </pc:spChg>
        <pc:spChg chg="add del">
          <ac:chgData name="Shahar Shalom" userId="c1657878-da89-43af-9535-4a8d3e59b096" providerId="ADAL" clId="{0DFD336B-F2C6-422F-A42F-66B4956C4F2A}" dt="2023-06-06T12:20:48.302" v="6" actId="478"/>
          <ac:spMkLst>
            <pc:docMk/>
            <pc:sldMk cId="2390783855" sldId="296"/>
            <ac:spMk id="6" creationId="{DC164024-5F83-D0B5-FFC2-2F80E3C49DA1}"/>
          </ac:spMkLst>
        </pc:spChg>
        <pc:picChg chg="del">
          <ac:chgData name="Shahar Shalom" userId="c1657878-da89-43af-9535-4a8d3e59b096" providerId="ADAL" clId="{0DFD336B-F2C6-422F-A42F-66B4956C4F2A}" dt="2023-06-06T12:20:35.029" v="1" actId="478"/>
          <ac:picMkLst>
            <pc:docMk/>
            <pc:sldMk cId="2390783855" sldId="296"/>
            <ac:picMk id="7" creationId="{06666846-AD51-4396-16B0-DE3A7BAB4969}"/>
          </ac:picMkLst>
        </pc:picChg>
        <pc:picChg chg="add del mod">
          <ac:chgData name="Shahar Shalom" userId="c1657878-da89-43af-9535-4a8d3e59b096" providerId="ADAL" clId="{0DFD336B-F2C6-422F-A42F-66B4956C4F2A}" dt="2023-06-06T12:23:49.296" v="40" actId="21"/>
          <ac:picMkLst>
            <pc:docMk/>
            <pc:sldMk cId="2390783855" sldId="296"/>
            <ac:picMk id="10" creationId="{9E08A709-396F-4F99-FA6B-4463DC298253}"/>
          </ac:picMkLst>
        </pc:picChg>
        <pc:picChg chg="add mod">
          <ac:chgData name="Shahar Shalom" userId="c1657878-da89-43af-9535-4a8d3e59b096" providerId="ADAL" clId="{0DFD336B-F2C6-422F-A42F-66B4956C4F2A}" dt="2023-06-06T12:23:54.301" v="43" actId="1076"/>
          <ac:picMkLst>
            <pc:docMk/>
            <pc:sldMk cId="2390783855" sldId="296"/>
            <ac:picMk id="12" creationId="{49A3C168-BCA6-15C5-D428-37F722A599F6}"/>
          </ac:picMkLst>
        </pc:picChg>
        <pc:picChg chg="add del mod">
          <ac:chgData name="Shahar Shalom" userId="c1657878-da89-43af-9535-4a8d3e59b096" providerId="ADAL" clId="{0DFD336B-F2C6-422F-A42F-66B4956C4F2A}" dt="2023-06-06T12:21:57.461" v="19" actId="21"/>
          <ac:picMkLst>
            <pc:docMk/>
            <pc:sldMk cId="2390783855" sldId="296"/>
            <ac:picMk id="14" creationId="{CE5E6C8E-49A4-F361-3080-B1F5332C64C3}"/>
          </ac:picMkLst>
        </pc:picChg>
        <pc:picChg chg="add del mod">
          <ac:chgData name="Shahar Shalom" userId="c1657878-da89-43af-9535-4a8d3e59b096" providerId="ADAL" clId="{0DFD336B-F2C6-422F-A42F-66B4956C4F2A}" dt="2023-06-06T12:21:48.998" v="17" actId="21"/>
          <ac:picMkLst>
            <pc:docMk/>
            <pc:sldMk cId="2390783855" sldId="296"/>
            <ac:picMk id="16" creationId="{00F6F642-557F-339E-F42D-FE542AA31302}"/>
          </ac:picMkLst>
        </pc:picChg>
        <pc:picChg chg="add del mod">
          <ac:chgData name="Shahar Shalom" userId="c1657878-da89-43af-9535-4a8d3e59b096" providerId="ADAL" clId="{0DFD336B-F2C6-422F-A42F-66B4956C4F2A}" dt="2023-06-06T12:22:28.674" v="31" actId="21"/>
          <ac:picMkLst>
            <pc:docMk/>
            <pc:sldMk cId="2390783855" sldId="296"/>
            <ac:picMk id="17" creationId="{EA0258FD-E992-30ED-CF03-1AB058BE1D3E}"/>
          </ac:picMkLst>
        </pc:picChg>
      </pc:sldChg>
      <pc:sldChg chg="addSp delSp modSp add del mod modAnim modNotesTx">
        <pc:chgData name="Shahar Shalom" userId="c1657878-da89-43af-9535-4a8d3e59b096" providerId="ADAL" clId="{0DFD336B-F2C6-422F-A42F-66B4956C4F2A}" dt="2023-06-12T13:25:19.355" v="6051"/>
        <pc:sldMkLst>
          <pc:docMk/>
          <pc:sldMk cId="1381085122" sldId="298"/>
        </pc:sldMkLst>
        <pc:spChg chg="add mod">
          <ac:chgData name="Shahar Shalom" userId="c1657878-da89-43af-9535-4a8d3e59b096" providerId="ADAL" clId="{0DFD336B-F2C6-422F-A42F-66B4956C4F2A}" dt="2023-06-11T14:58:18.679" v="5974" actId="1076"/>
          <ac:spMkLst>
            <pc:docMk/>
            <pc:sldMk cId="1381085122" sldId="298"/>
            <ac:spMk id="9" creationId="{18E73027-3670-184F-CEA5-2FBB9563AFC5}"/>
          </ac:spMkLst>
        </pc:spChg>
        <pc:graphicFrameChg chg="add mod">
          <ac:chgData name="Shahar Shalom" userId="c1657878-da89-43af-9535-4a8d3e59b096" providerId="ADAL" clId="{0DFD336B-F2C6-422F-A42F-66B4956C4F2A}" dt="2023-06-11T14:57:32.076" v="5949" actId="14100"/>
          <ac:graphicFrameMkLst>
            <pc:docMk/>
            <pc:sldMk cId="1381085122" sldId="298"/>
            <ac:graphicFrameMk id="8" creationId="{551224FA-EC3F-0921-B5E6-96E532B18ACD}"/>
          </ac:graphicFrameMkLst>
        </pc:graphicFrameChg>
        <pc:picChg chg="add del mod">
          <ac:chgData name="Shahar Shalom" userId="c1657878-da89-43af-9535-4a8d3e59b096" providerId="ADAL" clId="{0DFD336B-F2C6-422F-A42F-66B4956C4F2A}" dt="2023-06-06T12:22:32.370" v="33" actId="21"/>
          <ac:picMkLst>
            <pc:docMk/>
            <pc:sldMk cId="1381085122" sldId="298"/>
            <ac:picMk id="2" creationId="{682628ED-D1DE-1094-CD4C-D64FE6CAA1CF}"/>
          </ac:picMkLst>
        </pc:picChg>
        <pc:picChg chg="add mod">
          <ac:chgData name="Shahar Shalom" userId="c1657878-da89-43af-9535-4a8d3e59b096" providerId="ADAL" clId="{0DFD336B-F2C6-422F-A42F-66B4956C4F2A}" dt="2023-06-06T12:22:47.136" v="38" actId="14100"/>
          <ac:picMkLst>
            <pc:docMk/>
            <pc:sldMk cId="1381085122" sldId="298"/>
            <ac:picMk id="3" creationId="{7BE4C54A-7424-7EFF-F815-882512339104}"/>
          </ac:picMkLst>
        </pc:picChg>
        <pc:picChg chg="add del mod">
          <ac:chgData name="Shahar Shalom" userId="c1657878-da89-43af-9535-4a8d3e59b096" providerId="ADAL" clId="{0DFD336B-F2C6-422F-A42F-66B4956C4F2A}" dt="2023-06-11T13:55:32.337" v="4679" actId="478"/>
          <ac:picMkLst>
            <pc:docMk/>
            <pc:sldMk cId="1381085122" sldId="298"/>
            <ac:picMk id="3" creationId="{863FAA91-345B-0B20-48B6-D6742E98EFF8}"/>
          </ac:picMkLst>
        </pc:picChg>
        <pc:picChg chg="add mod">
          <ac:chgData name="Shahar Shalom" userId="c1657878-da89-43af-9535-4a8d3e59b096" providerId="ADAL" clId="{0DFD336B-F2C6-422F-A42F-66B4956C4F2A}" dt="2023-06-11T14:45:11.844" v="5090" actId="1076"/>
          <ac:picMkLst>
            <pc:docMk/>
            <pc:sldMk cId="1381085122" sldId="298"/>
            <ac:picMk id="7" creationId="{82DDFF9E-E1E4-2689-4CF4-F70B131D2AC5}"/>
          </ac:picMkLst>
        </pc:picChg>
        <pc:picChg chg="del mod">
          <ac:chgData name="Shahar Shalom" userId="c1657878-da89-43af-9535-4a8d3e59b096" providerId="ADAL" clId="{0DFD336B-F2C6-422F-A42F-66B4956C4F2A}" dt="2023-06-06T12:29:41.019" v="46" actId="478"/>
          <ac:picMkLst>
            <pc:docMk/>
            <pc:sldMk cId="1381085122" sldId="298"/>
            <ac:picMk id="8" creationId="{9BD7B61B-0D6C-EFF7-75CD-62538DA7C3CE}"/>
          </ac:picMkLst>
        </pc:picChg>
      </pc:sldChg>
      <pc:sldChg chg="addSp delSp modSp mod addAnim delAnim modAnim modNotesTx">
        <pc:chgData name="Shahar Shalom" userId="c1657878-da89-43af-9535-4a8d3e59b096" providerId="ADAL" clId="{0DFD336B-F2C6-422F-A42F-66B4956C4F2A}" dt="2023-06-12T14:02:30.602" v="6483" actId="1076"/>
        <pc:sldMkLst>
          <pc:docMk/>
          <pc:sldMk cId="442118187" sldId="299"/>
        </pc:sldMkLst>
        <pc:spChg chg="add mod ord">
          <ac:chgData name="Shahar Shalom" userId="c1657878-da89-43af-9535-4a8d3e59b096" providerId="ADAL" clId="{0DFD336B-F2C6-422F-A42F-66B4956C4F2A}" dt="2023-06-12T14:01:56.300" v="6479" actId="14100"/>
          <ac:spMkLst>
            <pc:docMk/>
            <pc:sldMk cId="442118187" sldId="299"/>
            <ac:spMk id="3" creationId="{08DAC268-C58B-F0F4-5964-D6570DCBFB1E}"/>
          </ac:spMkLst>
        </pc:spChg>
        <pc:spChg chg="del mod">
          <ac:chgData name="Shahar Shalom" userId="c1657878-da89-43af-9535-4a8d3e59b096" providerId="ADAL" clId="{0DFD336B-F2C6-422F-A42F-66B4956C4F2A}" dt="2023-06-10T08:21:54.242" v="62" actId="478"/>
          <ac:spMkLst>
            <pc:docMk/>
            <pc:sldMk cId="442118187" sldId="299"/>
            <ac:spMk id="3" creationId="{2AF758D3-3E9A-E9D1-7A63-DBE17890CCB1}"/>
          </ac:spMkLst>
        </pc:spChg>
        <pc:spChg chg="add mod">
          <ac:chgData name="Shahar Shalom" userId="c1657878-da89-43af-9535-4a8d3e59b096" providerId="ADAL" clId="{0DFD336B-F2C6-422F-A42F-66B4956C4F2A}" dt="2023-06-11T14:36:57.860" v="4898" actId="1076"/>
          <ac:spMkLst>
            <pc:docMk/>
            <pc:sldMk cId="442118187" sldId="299"/>
            <ac:spMk id="4" creationId="{D9252CF9-B76B-F9A4-1A79-317D202C2E43}"/>
          </ac:spMkLst>
        </pc:spChg>
        <pc:spChg chg="mod">
          <ac:chgData name="Shahar Shalom" userId="c1657878-da89-43af-9535-4a8d3e59b096" providerId="ADAL" clId="{0DFD336B-F2C6-422F-A42F-66B4956C4F2A}" dt="2023-06-10T08:21:49.863" v="60" actId="113"/>
          <ac:spMkLst>
            <pc:docMk/>
            <pc:sldMk cId="442118187" sldId="299"/>
            <ac:spMk id="5" creationId="{19F36263-FEBC-AFAE-B148-E0C34F0F4060}"/>
          </ac:spMkLst>
        </pc:spChg>
        <pc:spChg chg="add del">
          <ac:chgData name="Shahar Shalom" userId="c1657878-da89-43af-9535-4a8d3e59b096" providerId="ADAL" clId="{0DFD336B-F2C6-422F-A42F-66B4956C4F2A}" dt="2023-06-11T12:50:41.158" v="3845" actId="22"/>
          <ac:spMkLst>
            <pc:docMk/>
            <pc:sldMk cId="442118187" sldId="299"/>
            <ac:spMk id="9" creationId="{0D05B510-F8DC-5003-979F-3CCCAC35237C}"/>
          </ac:spMkLst>
        </pc:spChg>
        <pc:spChg chg="add mod ord">
          <ac:chgData name="Shahar Shalom" userId="c1657878-da89-43af-9535-4a8d3e59b096" providerId="ADAL" clId="{0DFD336B-F2C6-422F-A42F-66B4956C4F2A}" dt="2023-06-12T14:01:52.972" v="6477" actId="14100"/>
          <ac:spMkLst>
            <pc:docMk/>
            <pc:sldMk cId="442118187" sldId="299"/>
            <ac:spMk id="11" creationId="{2AC1775C-3D1E-B758-DBA3-A6392F00A2A0}"/>
          </ac:spMkLst>
        </pc:spChg>
        <pc:spChg chg="mod">
          <ac:chgData name="Shahar Shalom" userId="c1657878-da89-43af-9535-4a8d3e59b096" providerId="ADAL" clId="{0DFD336B-F2C6-422F-A42F-66B4956C4F2A}" dt="2023-06-10T08:21:48.591" v="59" actId="14100"/>
          <ac:spMkLst>
            <pc:docMk/>
            <pc:sldMk cId="442118187" sldId="299"/>
            <ac:spMk id="28" creationId="{E53D46C5-8DE3-DE29-E535-8248AA659B55}"/>
          </ac:spMkLst>
        </pc:spChg>
        <pc:graphicFrameChg chg="add del mod">
          <ac:chgData name="Shahar Shalom" userId="c1657878-da89-43af-9535-4a8d3e59b096" providerId="ADAL" clId="{0DFD336B-F2C6-422F-A42F-66B4956C4F2A}" dt="2023-06-10T08:21:21.806" v="51"/>
          <ac:graphicFrameMkLst>
            <pc:docMk/>
            <pc:sldMk cId="442118187" sldId="299"/>
            <ac:graphicFrameMk id="4" creationId="{F2187274-BC14-F078-F711-9203270CDBDD}"/>
          </ac:graphicFrameMkLst>
        </pc:graphicFrameChg>
        <pc:picChg chg="mod">
          <ac:chgData name="Shahar Shalom" userId="c1657878-da89-43af-9535-4a8d3e59b096" providerId="ADAL" clId="{0DFD336B-F2C6-422F-A42F-66B4956C4F2A}" dt="2023-06-11T14:20:22.057" v="4802" actId="1076"/>
          <ac:picMkLst>
            <pc:docMk/>
            <pc:sldMk cId="442118187" sldId="299"/>
            <ac:picMk id="2" creationId="{04EC8EAD-0BCB-F0C8-98D6-7F6CAEF00E8B}"/>
          </ac:picMkLst>
        </pc:picChg>
        <pc:picChg chg="add del mod">
          <ac:chgData name="Shahar Shalom" userId="c1657878-da89-43af-9535-4a8d3e59b096" providerId="ADAL" clId="{0DFD336B-F2C6-422F-A42F-66B4956C4F2A}" dt="2023-06-12T14:00:48.901" v="6452" actId="21"/>
          <ac:picMkLst>
            <pc:docMk/>
            <pc:sldMk cId="442118187" sldId="299"/>
            <ac:picMk id="6" creationId="{4B626217-5E0E-7B98-28E7-2B5A0B0A93C7}"/>
          </ac:picMkLst>
        </pc:picChg>
        <pc:picChg chg="add del mod">
          <ac:chgData name="Shahar Shalom" userId="c1657878-da89-43af-9535-4a8d3e59b096" providerId="ADAL" clId="{0DFD336B-F2C6-422F-A42F-66B4956C4F2A}" dt="2023-06-11T12:50:39.148" v="3842" actId="478"/>
          <ac:picMkLst>
            <pc:docMk/>
            <pc:sldMk cId="442118187" sldId="299"/>
            <ac:picMk id="6" creationId="{579B390B-B59B-9382-CB17-B5CBEB44CFC5}"/>
          </ac:picMkLst>
        </pc:picChg>
        <pc:picChg chg="add del mod modCrop">
          <ac:chgData name="Shahar Shalom" userId="c1657878-da89-43af-9535-4a8d3e59b096" providerId="ADAL" clId="{0DFD336B-F2C6-422F-A42F-66B4956C4F2A}" dt="2023-06-11T13:55:14.872" v="4663" actId="478"/>
          <ac:picMkLst>
            <pc:docMk/>
            <pc:sldMk cId="442118187" sldId="299"/>
            <ac:picMk id="7" creationId="{4739E243-7F87-58C2-3A39-EB7E76772EE1}"/>
          </ac:picMkLst>
        </pc:picChg>
        <pc:picChg chg="add mod ord">
          <ac:chgData name="Shahar Shalom" userId="c1657878-da89-43af-9535-4a8d3e59b096" providerId="ADAL" clId="{0DFD336B-F2C6-422F-A42F-66B4956C4F2A}" dt="2023-06-12T14:01:45.260" v="6474" actId="171"/>
          <ac:picMkLst>
            <pc:docMk/>
            <pc:sldMk cId="442118187" sldId="299"/>
            <ac:picMk id="7" creationId="{4C61ADAB-3274-A77A-B21D-1EF02E4D4E13}"/>
          </ac:picMkLst>
        </pc:picChg>
        <pc:picChg chg="add mod modCrop">
          <ac:chgData name="Shahar Shalom" userId="c1657878-da89-43af-9535-4a8d3e59b096" providerId="ADAL" clId="{0DFD336B-F2C6-422F-A42F-66B4956C4F2A}" dt="2023-06-12T14:02:30.602" v="6483" actId="1076"/>
          <ac:picMkLst>
            <pc:docMk/>
            <pc:sldMk cId="442118187" sldId="299"/>
            <ac:picMk id="8" creationId="{879965CA-8769-BF97-C05D-74DB9CC09CD7}"/>
          </ac:picMkLst>
        </pc:picChg>
        <pc:picChg chg="add del mod">
          <ac:chgData name="Shahar Shalom" userId="c1657878-da89-43af-9535-4a8d3e59b096" providerId="ADAL" clId="{0DFD336B-F2C6-422F-A42F-66B4956C4F2A}" dt="2023-06-11T13:55:15.222" v="4664" actId="478"/>
          <ac:picMkLst>
            <pc:docMk/>
            <pc:sldMk cId="442118187" sldId="299"/>
            <ac:picMk id="10" creationId="{CF20506D-6A36-E8AD-1EC7-E4FE0933F97F}"/>
          </ac:picMkLst>
        </pc:picChg>
        <pc:picChg chg="add del mod">
          <ac:chgData name="Shahar Shalom" userId="c1657878-da89-43af-9535-4a8d3e59b096" providerId="ADAL" clId="{0DFD336B-F2C6-422F-A42F-66B4956C4F2A}" dt="2023-06-11T14:20:12.498" v="4797" actId="478"/>
          <ac:picMkLst>
            <pc:docMk/>
            <pc:sldMk cId="442118187" sldId="299"/>
            <ac:picMk id="12" creationId="{E6C31EA6-6595-2958-B88E-55C01E07BA5A}"/>
          </ac:picMkLst>
        </pc:picChg>
        <pc:picChg chg="add del mod">
          <ac:chgData name="Shahar Shalom" userId="c1657878-da89-43af-9535-4a8d3e59b096" providerId="ADAL" clId="{0DFD336B-F2C6-422F-A42F-66B4956C4F2A}" dt="2023-06-12T14:00:01.389" v="6435" actId="478"/>
          <ac:picMkLst>
            <pc:docMk/>
            <pc:sldMk cId="442118187" sldId="299"/>
            <ac:picMk id="13" creationId="{99A3F406-B40E-DECC-C97E-1F93D98AC4FD}"/>
          </ac:picMkLst>
        </pc:picChg>
        <pc:picChg chg="add del mod">
          <ac:chgData name="Shahar Shalom" userId="c1657878-da89-43af-9535-4a8d3e59b096" providerId="ADAL" clId="{0DFD336B-F2C6-422F-A42F-66B4956C4F2A}" dt="2023-06-11T14:37:31.445" v="4910" actId="478"/>
          <ac:picMkLst>
            <pc:docMk/>
            <pc:sldMk cId="442118187" sldId="299"/>
            <ac:picMk id="15" creationId="{A0AE0851-673F-59D1-A30C-38FED90BDED8}"/>
          </ac:picMkLst>
        </pc:picChg>
        <pc:picChg chg="add del mod">
          <ac:chgData name="Shahar Shalom" userId="c1657878-da89-43af-9535-4a8d3e59b096" providerId="ADAL" clId="{0DFD336B-F2C6-422F-A42F-66B4956C4F2A}" dt="2023-06-11T14:38:59.702" v="4947" actId="478"/>
          <ac:picMkLst>
            <pc:docMk/>
            <pc:sldMk cId="442118187" sldId="299"/>
            <ac:picMk id="16" creationId="{7393E95E-474F-9C66-31DC-36CC67BEBD47}"/>
          </ac:picMkLst>
        </pc:picChg>
        <pc:picChg chg="add del mod">
          <ac:chgData name="Shahar Shalom" userId="c1657878-da89-43af-9535-4a8d3e59b096" providerId="ADAL" clId="{0DFD336B-F2C6-422F-A42F-66B4956C4F2A}" dt="2023-06-11T14:39:41.056" v="4954" actId="478"/>
          <ac:picMkLst>
            <pc:docMk/>
            <pc:sldMk cId="442118187" sldId="299"/>
            <ac:picMk id="18" creationId="{3A546AC7-7A0E-D234-74A1-6794E95E5E62}"/>
          </ac:picMkLst>
        </pc:picChg>
        <pc:picChg chg="add mod">
          <ac:chgData name="Shahar Shalom" userId="c1657878-da89-43af-9535-4a8d3e59b096" providerId="ADAL" clId="{0DFD336B-F2C6-422F-A42F-66B4956C4F2A}" dt="2023-06-12T14:01:41.882" v="6473" actId="1076"/>
          <ac:picMkLst>
            <pc:docMk/>
            <pc:sldMk cId="442118187" sldId="299"/>
            <ac:picMk id="20" creationId="{4014C4D7-F835-0FE1-982E-BA93C9B7BA49}"/>
          </ac:picMkLst>
        </pc:picChg>
      </pc:sldChg>
      <pc:sldChg chg="addSp delSp modSp mod modAnim modNotesTx">
        <pc:chgData name="Shahar Shalom" userId="c1657878-da89-43af-9535-4a8d3e59b096" providerId="ADAL" clId="{0DFD336B-F2C6-422F-A42F-66B4956C4F2A}" dt="2023-06-12T13:21:01.193" v="6021"/>
        <pc:sldMkLst>
          <pc:docMk/>
          <pc:sldMk cId="265341661" sldId="300"/>
        </pc:sldMkLst>
        <pc:spChg chg="mod">
          <ac:chgData name="Shahar Shalom" userId="c1657878-da89-43af-9535-4a8d3e59b096" providerId="ADAL" clId="{0DFD336B-F2C6-422F-A42F-66B4956C4F2A}" dt="2023-06-10T08:41:34.029" v="1236" actId="20577"/>
          <ac:spMkLst>
            <pc:docMk/>
            <pc:sldMk cId="265341661" sldId="300"/>
            <ac:spMk id="3" creationId="{7D90D986-387E-A2DC-67D9-FFF9F821D45E}"/>
          </ac:spMkLst>
        </pc:spChg>
        <pc:spChg chg="mod">
          <ac:chgData name="Shahar Shalom" userId="c1657878-da89-43af-9535-4a8d3e59b096" providerId="ADAL" clId="{0DFD336B-F2C6-422F-A42F-66B4956C4F2A}" dt="2023-06-11T15:02:22.252" v="6016" actId="20577"/>
          <ac:spMkLst>
            <pc:docMk/>
            <pc:sldMk cId="265341661" sldId="300"/>
            <ac:spMk id="5" creationId="{8CA865DC-087A-36A6-B269-ECA5BB29626E}"/>
          </ac:spMkLst>
        </pc:spChg>
        <pc:spChg chg="add mod ord">
          <ac:chgData name="Shahar Shalom" userId="c1657878-da89-43af-9535-4a8d3e59b096" providerId="ADAL" clId="{0DFD336B-F2C6-422F-A42F-66B4956C4F2A}" dt="2023-06-11T14:59:00.233" v="5985" actId="1076"/>
          <ac:spMkLst>
            <pc:docMk/>
            <pc:sldMk cId="265341661" sldId="300"/>
            <ac:spMk id="15" creationId="{B8128F49-8AF1-7968-15DF-A4C55705775F}"/>
          </ac:spMkLst>
        </pc:spChg>
        <pc:spChg chg="add mod ord">
          <ac:chgData name="Shahar Shalom" userId="c1657878-da89-43af-9535-4a8d3e59b096" providerId="ADAL" clId="{0DFD336B-F2C6-422F-A42F-66B4956C4F2A}" dt="2023-06-11T14:59:02.143" v="5986" actId="1076"/>
          <ac:spMkLst>
            <pc:docMk/>
            <pc:sldMk cId="265341661" sldId="300"/>
            <ac:spMk id="16" creationId="{5D2531F9-754E-B9B1-915E-031BDEA106BA}"/>
          </ac:spMkLst>
        </pc:spChg>
        <pc:spChg chg="mod">
          <ac:chgData name="Shahar Shalom" userId="c1657878-da89-43af-9535-4a8d3e59b096" providerId="ADAL" clId="{0DFD336B-F2C6-422F-A42F-66B4956C4F2A}" dt="2023-06-10T08:41:40.253" v="1237" actId="14100"/>
          <ac:spMkLst>
            <pc:docMk/>
            <pc:sldMk cId="265341661" sldId="300"/>
            <ac:spMk id="28" creationId="{E53D46C5-8DE3-DE29-E535-8248AA659B55}"/>
          </ac:spMkLst>
        </pc:spChg>
        <pc:grpChg chg="del mod">
          <ac:chgData name="Shahar Shalom" userId="c1657878-da89-43af-9535-4a8d3e59b096" providerId="ADAL" clId="{0DFD336B-F2C6-422F-A42F-66B4956C4F2A}" dt="2023-06-10T08:39:35.103" v="1143" actId="478"/>
          <ac:grpSpMkLst>
            <pc:docMk/>
            <pc:sldMk cId="265341661" sldId="300"/>
            <ac:grpSpMk id="10" creationId="{6E289B68-9E8F-39DF-7C35-F93D57D202A2}"/>
          </ac:grpSpMkLst>
        </pc:grpChg>
        <pc:grpChg chg="del mod">
          <ac:chgData name="Shahar Shalom" userId="c1657878-da89-43af-9535-4a8d3e59b096" providerId="ADAL" clId="{0DFD336B-F2C6-422F-A42F-66B4956C4F2A}" dt="2023-06-10T08:39:34.552" v="1142" actId="478"/>
          <ac:grpSpMkLst>
            <pc:docMk/>
            <pc:sldMk cId="265341661" sldId="300"/>
            <ac:grpSpMk id="13" creationId="{B28683F5-1D8D-779D-37F7-E51F93D0124C}"/>
          </ac:grpSpMkLst>
        </pc:grpChg>
        <pc:picChg chg="add del mod">
          <ac:chgData name="Shahar Shalom" userId="c1657878-da89-43af-9535-4a8d3e59b096" providerId="ADAL" clId="{0DFD336B-F2C6-422F-A42F-66B4956C4F2A}" dt="2023-06-11T13:55:19.477" v="4669" actId="478"/>
          <ac:picMkLst>
            <pc:docMk/>
            <pc:sldMk cId="265341661" sldId="300"/>
            <ac:picMk id="2" creationId="{6304356B-6EC0-A69E-4E3A-47D369C711CA}"/>
          </ac:picMkLst>
        </pc:picChg>
        <pc:picChg chg="add mod ord">
          <ac:chgData name="Shahar Shalom" userId="c1657878-da89-43af-9535-4a8d3e59b096" providerId="ADAL" clId="{0DFD336B-F2C6-422F-A42F-66B4956C4F2A}" dt="2023-06-11T14:58:56.166" v="5984" actId="1076"/>
          <ac:picMkLst>
            <pc:docMk/>
            <pc:sldMk cId="265341661" sldId="300"/>
            <ac:picMk id="4" creationId="{E17B7D45-3174-0677-DBEA-D7223C794A41}"/>
          </ac:picMkLst>
        </pc:picChg>
        <pc:picChg chg="del">
          <ac:chgData name="Shahar Shalom" userId="c1657878-da89-43af-9535-4a8d3e59b096" providerId="ADAL" clId="{0DFD336B-F2C6-422F-A42F-66B4956C4F2A}" dt="2023-06-10T08:33:01.493" v="388" actId="478"/>
          <ac:picMkLst>
            <pc:docMk/>
            <pc:sldMk cId="265341661" sldId="300"/>
            <ac:picMk id="14" creationId="{C7222868-CEC1-CBB0-056D-231FCA57675C}"/>
          </ac:picMkLst>
        </pc:picChg>
        <pc:inkChg chg="add del">
          <ac:chgData name="Shahar Shalom" userId="c1657878-da89-43af-9535-4a8d3e59b096" providerId="ADAL" clId="{0DFD336B-F2C6-422F-A42F-66B4956C4F2A}" dt="2023-06-10T08:39:35.621" v="1144" actId="478"/>
          <ac:inkMkLst>
            <pc:docMk/>
            <pc:sldMk cId="265341661" sldId="300"/>
            <ac:inkMk id="4" creationId="{38DE2D0A-0A63-8225-DD8C-0CF0A1777B10}"/>
          </ac:inkMkLst>
        </pc:inkChg>
        <pc:inkChg chg="add del">
          <ac:chgData name="Shahar Shalom" userId="c1657878-da89-43af-9535-4a8d3e59b096" providerId="ADAL" clId="{0DFD336B-F2C6-422F-A42F-66B4956C4F2A}" dt="2023-06-10T08:39:33.541" v="1141" actId="478"/>
          <ac:inkMkLst>
            <pc:docMk/>
            <pc:sldMk cId="265341661" sldId="300"/>
            <ac:inkMk id="6" creationId="{E84F7A61-23BE-CBA8-B79C-F85023E516AC}"/>
          </ac:inkMkLst>
        </pc:inkChg>
        <pc:inkChg chg="add mod">
          <ac:chgData name="Shahar Shalom" userId="c1657878-da89-43af-9535-4a8d3e59b096" providerId="ADAL" clId="{0DFD336B-F2C6-422F-A42F-66B4956C4F2A}" dt="2023-06-10T08:39:07.241" v="1137"/>
          <ac:inkMkLst>
            <pc:docMk/>
            <pc:sldMk cId="265341661" sldId="300"/>
            <ac:inkMk id="7" creationId="{0FC92B3F-4014-C3BE-BA89-4C6EEEBAF1B7}"/>
          </ac:inkMkLst>
        </pc:inkChg>
        <pc:inkChg chg="add mod">
          <ac:chgData name="Shahar Shalom" userId="c1657878-da89-43af-9535-4a8d3e59b096" providerId="ADAL" clId="{0DFD336B-F2C6-422F-A42F-66B4956C4F2A}" dt="2023-06-10T08:39:07.241" v="1137"/>
          <ac:inkMkLst>
            <pc:docMk/>
            <pc:sldMk cId="265341661" sldId="300"/>
            <ac:inkMk id="8" creationId="{02327277-D661-95F1-0D58-E8D384B6FC14}"/>
          </ac:inkMkLst>
        </pc:inkChg>
        <pc:inkChg chg="add mod">
          <ac:chgData name="Shahar Shalom" userId="c1657878-da89-43af-9535-4a8d3e59b096" providerId="ADAL" clId="{0DFD336B-F2C6-422F-A42F-66B4956C4F2A}" dt="2023-06-10T08:39:07.241" v="1137"/>
          <ac:inkMkLst>
            <pc:docMk/>
            <pc:sldMk cId="265341661" sldId="300"/>
            <ac:inkMk id="9" creationId="{6C5C03B8-42BB-A2BA-DF3D-80BAF8C1E8D4}"/>
          </ac:inkMkLst>
        </pc:inkChg>
        <pc:inkChg chg="add mod">
          <ac:chgData name="Shahar Shalom" userId="c1657878-da89-43af-9535-4a8d3e59b096" providerId="ADAL" clId="{0DFD336B-F2C6-422F-A42F-66B4956C4F2A}" dt="2023-06-10T08:39:14.533" v="1140"/>
          <ac:inkMkLst>
            <pc:docMk/>
            <pc:sldMk cId="265341661" sldId="300"/>
            <ac:inkMk id="11" creationId="{924566DF-062C-59BC-8EDF-B42751CE8557}"/>
          </ac:inkMkLst>
        </pc:inkChg>
        <pc:inkChg chg="add mod">
          <ac:chgData name="Shahar Shalom" userId="c1657878-da89-43af-9535-4a8d3e59b096" providerId="ADAL" clId="{0DFD336B-F2C6-422F-A42F-66B4956C4F2A}" dt="2023-06-10T08:39:14.533" v="1140"/>
          <ac:inkMkLst>
            <pc:docMk/>
            <pc:sldMk cId="265341661" sldId="300"/>
            <ac:inkMk id="12" creationId="{ED8C2C32-0098-7BE1-6E51-40DE1626E680}"/>
          </ac:inkMkLst>
        </pc:inkChg>
      </pc:sldChg>
      <pc:sldChg chg="addSp delSp modSp mod modAnim modNotesTx">
        <pc:chgData name="Shahar Shalom" userId="c1657878-da89-43af-9535-4a8d3e59b096" providerId="ADAL" clId="{0DFD336B-F2C6-422F-A42F-66B4956C4F2A}" dt="2023-06-12T13:54:38.380" v="6434" actId="1076"/>
        <pc:sldMkLst>
          <pc:docMk/>
          <pc:sldMk cId="2892199398" sldId="301"/>
        </pc:sldMkLst>
        <pc:spChg chg="del">
          <ac:chgData name="Shahar Shalom" userId="c1657878-da89-43af-9535-4a8d3e59b096" providerId="ADAL" clId="{0DFD336B-F2C6-422F-A42F-66B4956C4F2A}" dt="2023-06-10T08:25:27.915" v="131" actId="478"/>
          <ac:spMkLst>
            <pc:docMk/>
            <pc:sldMk cId="2892199398" sldId="301"/>
            <ac:spMk id="3" creationId="{3254D985-C629-914F-98BA-8838B2BB6263}"/>
          </ac:spMkLst>
        </pc:spChg>
        <pc:spChg chg="mod">
          <ac:chgData name="Shahar Shalom" userId="c1657878-da89-43af-9535-4a8d3e59b096" providerId="ADAL" clId="{0DFD336B-F2C6-422F-A42F-66B4956C4F2A}" dt="2023-06-10T08:42:59.198" v="1287" actId="14100"/>
          <ac:spMkLst>
            <pc:docMk/>
            <pc:sldMk cId="2892199398" sldId="301"/>
            <ac:spMk id="5" creationId="{19F36263-FEBC-AFAE-B148-E0C34F0F4060}"/>
          </ac:spMkLst>
        </pc:spChg>
        <pc:spChg chg="add mod">
          <ac:chgData name="Shahar Shalom" userId="c1657878-da89-43af-9535-4a8d3e59b096" providerId="ADAL" clId="{0DFD336B-F2C6-422F-A42F-66B4956C4F2A}" dt="2023-06-11T14:41:57.155" v="4995" actId="1035"/>
          <ac:spMkLst>
            <pc:docMk/>
            <pc:sldMk cId="2892199398" sldId="301"/>
            <ac:spMk id="14" creationId="{18C67DC9-4652-0AC5-9282-E148638CBC08}"/>
          </ac:spMkLst>
        </pc:spChg>
        <pc:spChg chg="add mod">
          <ac:chgData name="Shahar Shalom" userId="c1657878-da89-43af-9535-4a8d3e59b096" providerId="ADAL" clId="{0DFD336B-F2C6-422F-A42F-66B4956C4F2A}" dt="2023-06-11T14:41:57.155" v="4995" actId="1035"/>
          <ac:spMkLst>
            <pc:docMk/>
            <pc:sldMk cId="2892199398" sldId="301"/>
            <ac:spMk id="15" creationId="{06C216D2-3531-BBC2-617D-768D9F5E30CF}"/>
          </ac:spMkLst>
        </pc:spChg>
        <pc:spChg chg="mod">
          <ac:chgData name="Shahar Shalom" userId="c1657878-da89-43af-9535-4a8d3e59b096" providerId="ADAL" clId="{0DFD336B-F2C6-422F-A42F-66B4956C4F2A}" dt="2023-06-10T08:43:02.033" v="1288" actId="14100"/>
          <ac:spMkLst>
            <pc:docMk/>
            <pc:sldMk cId="2892199398" sldId="301"/>
            <ac:spMk id="28" creationId="{E53D46C5-8DE3-DE29-E535-8248AA659B55}"/>
          </ac:spMkLst>
        </pc:spChg>
        <pc:picChg chg="add mod">
          <ac:chgData name="Shahar Shalom" userId="c1657878-da89-43af-9535-4a8d3e59b096" providerId="ADAL" clId="{0DFD336B-F2C6-422F-A42F-66B4956C4F2A}" dt="2023-06-12T13:54:38.380" v="6434" actId="1076"/>
          <ac:picMkLst>
            <pc:docMk/>
            <pc:sldMk cId="2892199398" sldId="301"/>
            <ac:picMk id="3" creationId="{C53192EF-3C69-DBBC-EE07-6E6185D66F1E}"/>
          </ac:picMkLst>
        </pc:picChg>
        <pc:picChg chg="add del mod">
          <ac:chgData name="Shahar Shalom" userId="c1657878-da89-43af-9535-4a8d3e59b096" providerId="ADAL" clId="{0DFD336B-F2C6-422F-A42F-66B4956C4F2A}" dt="2023-06-11T14:38:57.776" v="4945" actId="478"/>
          <ac:picMkLst>
            <pc:docMk/>
            <pc:sldMk cId="2892199398" sldId="301"/>
            <ac:picMk id="4" creationId="{A5AF2C22-82BF-E0B8-33E6-D17FE4E713B2}"/>
          </ac:picMkLst>
        </pc:picChg>
        <pc:picChg chg="add del mod modCrop">
          <ac:chgData name="Shahar Shalom" userId="c1657878-da89-43af-9535-4a8d3e59b096" providerId="ADAL" clId="{0DFD336B-F2C6-422F-A42F-66B4956C4F2A}" dt="2023-06-10T08:29:00.296" v="186" actId="478"/>
          <ac:picMkLst>
            <pc:docMk/>
            <pc:sldMk cId="2892199398" sldId="301"/>
            <ac:picMk id="6" creationId="{A9DAE670-0997-8109-AE68-82ABAA343585}"/>
          </ac:picMkLst>
        </pc:picChg>
        <pc:picChg chg="add del mod">
          <ac:chgData name="Shahar Shalom" userId="c1657878-da89-43af-9535-4a8d3e59b096" providerId="ADAL" clId="{0DFD336B-F2C6-422F-A42F-66B4956C4F2A}" dt="2023-06-11T14:38:57.503" v="4944" actId="478"/>
          <ac:picMkLst>
            <pc:docMk/>
            <pc:sldMk cId="2892199398" sldId="301"/>
            <ac:picMk id="7" creationId="{28D5D0A6-BDCE-F504-9C60-EA8EF6A51A4E}"/>
          </ac:picMkLst>
        </pc:picChg>
        <pc:picChg chg="add del mod modCrop">
          <ac:chgData name="Shahar Shalom" userId="c1657878-da89-43af-9535-4a8d3e59b096" providerId="ADAL" clId="{0DFD336B-F2C6-422F-A42F-66B4956C4F2A}" dt="2023-06-10T08:29:00.296" v="186" actId="478"/>
          <ac:picMkLst>
            <pc:docMk/>
            <pc:sldMk cId="2892199398" sldId="301"/>
            <ac:picMk id="8" creationId="{C52D0CF3-57BF-DD8D-BCB7-D2419097E809}"/>
          </ac:picMkLst>
        </pc:picChg>
        <pc:picChg chg="add mod">
          <ac:chgData name="Shahar Shalom" userId="c1657878-da89-43af-9535-4a8d3e59b096" providerId="ADAL" clId="{0DFD336B-F2C6-422F-A42F-66B4956C4F2A}" dt="2023-06-11T14:42:08.581" v="4999" actId="1076"/>
          <ac:picMkLst>
            <pc:docMk/>
            <pc:sldMk cId="2892199398" sldId="301"/>
            <ac:picMk id="9" creationId="{5D886AD8-746A-2E6A-563B-319CA8D67520}"/>
          </ac:picMkLst>
        </pc:picChg>
        <pc:picChg chg="add del mod modCrop">
          <ac:chgData name="Shahar Shalom" userId="c1657878-da89-43af-9535-4a8d3e59b096" providerId="ADAL" clId="{0DFD336B-F2C6-422F-A42F-66B4956C4F2A}" dt="2023-06-11T13:55:17.962" v="4667" actId="478"/>
          <ac:picMkLst>
            <pc:docMk/>
            <pc:sldMk cId="2892199398" sldId="301"/>
            <ac:picMk id="10" creationId="{83B0AF93-7EBA-C468-5B51-E1C3F061AA6C}"/>
          </ac:picMkLst>
        </pc:picChg>
        <pc:picChg chg="add del mod modCrop">
          <ac:chgData name="Shahar Shalom" userId="c1657878-da89-43af-9535-4a8d3e59b096" providerId="ADAL" clId="{0DFD336B-F2C6-422F-A42F-66B4956C4F2A}" dt="2023-06-11T13:55:18.413" v="4668" actId="478"/>
          <ac:picMkLst>
            <pc:docMk/>
            <pc:sldMk cId="2892199398" sldId="301"/>
            <ac:picMk id="12" creationId="{FB2E2413-FC81-1230-02B1-FA349E411E1A}"/>
          </ac:picMkLst>
        </pc:picChg>
        <pc:picChg chg="add mod modCrop">
          <ac:chgData name="Shahar Shalom" userId="c1657878-da89-43af-9535-4a8d3e59b096" providerId="ADAL" clId="{0DFD336B-F2C6-422F-A42F-66B4956C4F2A}" dt="2023-06-10T08:30:13.300" v="210" actId="1076"/>
          <ac:picMkLst>
            <pc:docMk/>
            <pc:sldMk cId="2892199398" sldId="301"/>
            <ac:picMk id="13" creationId="{33BF3A1B-1CBC-DAAF-D487-C7F022BC2C94}"/>
          </ac:picMkLst>
        </pc:picChg>
        <pc:picChg chg="add mod">
          <ac:chgData name="Shahar Shalom" userId="c1657878-da89-43af-9535-4a8d3e59b096" providerId="ADAL" clId="{0DFD336B-F2C6-422F-A42F-66B4956C4F2A}" dt="2023-06-11T14:42:03.973" v="4997" actId="1076"/>
          <ac:picMkLst>
            <pc:docMk/>
            <pc:sldMk cId="2892199398" sldId="301"/>
            <ac:picMk id="16" creationId="{1638E47F-6F1A-6F15-9D56-1004B431B35D}"/>
          </ac:picMkLst>
        </pc:picChg>
        <pc:picChg chg="add del mod">
          <ac:chgData name="Shahar Shalom" userId="c1657878-da89-43af-9535-4a8d3e59b096" providerId="ADAL" clId="{0DFD336B-F2C6-422F-A42F-66B4956C4F2A}" dt="2023-06-10T08:37:52.749" v="1044"/>
          <ac:picMkLst>
            <pc:docMk/>
            <pc:sldMk cId="2892199398" sldId="301"/>
            <ac:picMk id="16" creationId="{90CBFE74-387A-A6D3-16BB-06C1A3D3CDD9}"/>
          </ac:picMkLst>
        </pc:picChg>
      </pc:sldChg>
      <pc:sldChg chg="del">
        <pc:chgData name="Shahar Shalom" userId="c1657878-da89-43af-9535-4a8d3e59b096" providerId="ADAL" clId="{0DFD336B-F2C6-422F-A42F-66B4956C4F2A}" dt="2023-06-10T08:42:36.540" v="1254" actId="47"/>
        <pc:sldMkLst>
          <pc:docMk/>
          <pc:sldMk cId="217645879" sldId="303"/>
        </pc:sldMkLst>
      </pc:sldChg>
      <pc:sldChg chg="addSp delSp modSp add mod modAnim modNotesTx">
        <pc:chgData name="Shahar Shalom" userId="c1657878-da89-43af-9535-4a8d3e59b096" providerId="ADAL" clId="{0DFD336B-F2C6-422F-A42F-66B4956C4F2A}" dt="2023-06-12T14:02:32.584" v="6484" actId="1076"/>
        <pc:sldMkLst>
          <pc:docMk/>
          <pc:sldMk cId="650086389" sldId="304"/>
        </pc:sldMkLst>
        <pc:spChg chg="add mod">
          <ac:chgData name="Shahar Shalom" userId="c1657878-da89-43af-9535-4a8d3e59b096" providerId="ADAL" clId="{0DFD336B-F2C6-422F-A42F-66B4956C4F2A}" dt="2023-06-11T14:37:21.544" v="4907" actId="1076"/>
          <ac:spMkLst>
            <pc:docMk/>
            <pc:sldMk cId="650086389" sldId="304"/>
            <ac:spMk id="3" creationId="{140A72A6-8B66-ECA7-47F4-433C4BE5D12D}"/>
          </ac:spMkLst>
        </pc:spChg>
        <pc:spChg chg="del">
          <ac:chgData name="Shahar Shalom" userId="c1657878-da89-43af-9535-4a8d3e59b096" providerId="ADAL" clId="{0DFD336B-F2C6-422F-A42F-66B4956C4F2A}" dt="2023-06-10T08:22:07.667" v="70" actId="478"/>
          <ac:spMkLst>
            <pc:docMk/>
            <pc:sldMk cId="650086389" sldId="304"/>
            <ac:spMk id="3" creationId="{2AF758D3-3E9A-E9D1-7A63-DBE17890CCB1}"/>
          </ac:spMkLst>
        </pc:spChg>
        <pc:spChg chg="add mod">
          <ac:chgData name="Shahar Shalom" userId="c1657878-da89-43af-9535-4a8d3e59b096" providerId="ADAL" clId="{0DFD336B-F2C6-422F-A42F-66B4956C4F2A}" dt="2023-06-12T14:01:23.224" v="6465" actId="1035"/>
          <ac:spMkLst>
            <pc:docMk/>
            <pc:sldMk cId="650086389" sldId="304"/>
            <ac:spMk id="4" creationId="{E64593D3-5BD9-27F4-CA47-79D4AAAE50D3}"/>
          </ac:spMkLst>
        </pc:spChg>
        <pc:spChg chg="mod">
          <ac:chgData name="Shahar Shalom" userId="c1657878-da89-43af-9535-4a8d3e59b096" providerId="ADAL" clId="{0DFD336B-F2C6-422F-A42F-66B4956C4F2A}" dt="2023-06-10T08:22:00.614" v="66" actId="113"/>
          <ac:spMkLst>
            <pc:docMk/>
            <pc:sldMk cId="650086389" sldId="304"/>
            <ac:spMk id="5" creationId="{19F36263-FEBC-AFAE-B148-E0C34F0F4060}"/>
          </ac:spMkLst>
        </pc:spChg>
        <pc:spChg chg="add mod ord">
          <ac:chgData name="Shahar Shalom" userId="c1657878-da89-43af-9535-4a8d3e59b096" providerId="ADAL" clId="{0DFD336B-F2C6-422F-A42F-66B4956C4F2A}" dt="2023-06-12T14:01:29.074" v="6469" actId="1035"/>
          <ac:spMkLst>
            <pc:docMk/>
            <pc:sldMk cId="650086389" sldId="304"/>
            <ac:spMk id="6" creationId="{592DCC77-5982-D8F3-227A-5488C79EB71F}"/>
          </ac:spMkLst>
        </pc:spChg>
        <pc:spChg chg="mod">
          <ac:chgData name="Shahar Shalom" userId="c1657878-da89-43af-9535-4a8d3e59b096" providerId="ADAL" clId="{0DFD336B-F2C6-422F-A42F-66B4956C4F2A}" dt="2023-06-10T08:22:03.950" v="67" actId="14100"/>
          <ac:spMkLst>
            <pc:docMk/>
            <pc:sldMk cId="650086389" sldId="304"/>
            <ac:spMk id="28" creationId="{E53D46C5-8DE3-DE29-E535-8248AA659B55}"/>
          </ac:spMkLst>
        </pc:spChg>
        <pc:graphicFrameChg chg="add del mod">
          <ac:chgData name="Shahar Shalom" userId="c1657878-da89-43af-9535-4a8d3e59b096" providerId="ADAL" clId="{0DFD336B-F2C6-422F-A42F-66B4956C4F2A}" dt="2023-06-11T14:19:15.084" v="4783"/>
          <ac:graphicFrameMkLst>
            <pc:docMk/>
            <pc:sldMk cId="650086389" sldId="304"/>
            <ac:graphicFrameMk id="7" creationId="{014D67EA-D425-144B-B4FB-0853AAA46033}"/>
          </ac:graphicFrameMkLst>
        </pc:graphicFrameChg>
        <pc:picChg chg="add del mod">
          <ac:chgData name="Shahar Shalom" userId="c1657878-da89-43af-9535-4a8d3e59b096" providerId="ADAL" clId="{0DFD336B-F2C6-422F-A42F-66B4956C4F2A}" dt="2023-06-11T14:19:19.087" v="4787" actId="1076"/>
          <ac:picMkLst>
            <pc:docMk/>
            <pc:sldMk cId="650086389" sldId="304"/>
            <ac:picMk id="2" creationId="{04EC8EAD-0BCB-F0C8-98D6-7F6CAEF00E8B}"/>
          </ac:picMkLst>
        </pc:picChg>
        <pc:picChg chg="add del mod">
          <ac:chgData name="Shahar Shalom" userId="c1657878-da89-43af-9535-4a8d3e59b096" providerId="ADAL" clId="{0DFD336B-F2C6-422F-A42F-66B4956C4F2A}" dt="2023-06-11T13:55:16.474" v="4665" actId="478"/>
          <ac:picMkLst>
            <pc:docMk/>
            <pc:sldMk cId="650086389" sldId="304"/>
            <ac:picMk id="4" creationId="{2DF322A6-52B1-B5B4-5353-C7D449B175FA}"/>
          </ac:picMkLst>
        </pc:picChg>
        <pc:picChg chg="del">
          <ac:chgData name="Shahar Shalom" userId="c1657878-da89-43af-9535-4a8d3e59b096" providerId="ADAL" clId="{0DFD336B-F2C6-422F-A42F-66B4956C4F2A}" dt="2023-06-10T08:21:56.935" v="63" actId="478"/>
          <ac:picMkLst>
            <pc:docMk/>
            <pc:sldMk cId="650086389" sldId="304"/>
            <ac:picMk id="6" creationId="{579B390B-B59B-9382-CB17-B5CBEB44CFC5}"/>
          </ac:picMkLst>
        </pc:picChg>
        <pc:picChg chg="add mod ord">
          <ac:chgData name="Shahar Shalom" userId="c1657878-da89-43af-9535-4a8d3e59b096" providerId="ADAL" clId="{0DFD336B-F2C6-422F-A42F-66B4956C4F2A}" dt="2023-06-12T14:01:07.565" v="6459" actId="1076"/>
          <ac:picMkLst>
            <pc:docMk/>
            <pc:sldMk cId="650086389" sldId="304"/>
            <ac:picMk id="7" creationId="{85C9AB6E-2E4A-8536-4EBB-586624292336}"/>
          </ac:picMkLst>
        </pc:picChg>
        <pc:picChg chg="add del mod">
          <ac:chgData name="Shahar Shalom" userId="c1657878-da89-43af-9535-4a8d3e59b096" providerId="ADAL" clId="{0DFD336B-F2C6-422F-A42F-66B4956C4F2A}" dt="2023-06-12T14:00:44.823" v="6451" actId="478"/>
          <ac:picMkLst>
            <pc:docMk/>
            <pc:sldMk cId="650086389" sldId="304"/>
            <ac:picMk id="8" creationId="{5CE4D5BE-D0B6-AEB7-F71F-2B94BEE7AD68}"/>
          </ac:picMkLst>
        </pc:picChg>
        <pc:picChg chg="add del mod">
          <ac:chgData name="Shahar Shalom" userId="c1657878-da89-43af-9535-4a8d3e59b096" providerId="ADAL" clId="{0DFD336B-F2C6-422F-A42F-66B4956C4F2A}" dt="2023-06-10T08:23:01.719" v="85" actId="21"/>
          <ac:picMkLst>
            <pc:docMk/>
            <pc:sldMk cId="650086389" sldId="304"/>
            <ac:picMk id="8" creationId="{CE835124-7A04-B794-97A1-AFB14A6BB45E}"/>
          </ac:picMkLst>
        </pc:picChg>
        <pc:picChg chg="add del mod modCrop">
          <ac:chgData name="Shahar Shalom" userId="c1657878-da89-43af-9535-4a8d3e59b096" providerId="ADAL" clId="{0DFD336B-F2C6-422F-A42F-66B4956C4F2A}" dt="2023-06-11T13:55:16.770" v="4666" actId="478"/>
          <ac:picMkLst>
            <pc:docMk/>
            <pc:sldMk cId="650086389" sldId="304"/>
            <ac:picMk id="10" creationId="{0CAFA32A-E6DD-279C-86A5-C826A98E2982}"/>
          </ac:picMkLst>
        </pc:picChg>
        <pc:picChg chg="add del mod modCrop">
          <ac:chgData name="Shahar Shalom" userId="c1657878-da89-43af-9535-4a8d3e59b096" providerId="ADAL" clId="{0DFD336B-F2C6-422F-A42F-66B4956C4F2A}" dt="2023-06-10T08:24:45.573" v="117" actId="478"/>
          <ac:picMkLst>
            <pc:docMk/>
            <pc:sldMk cId="650086389" sldId="304"/>
            <ac:picMk id="11" creationId="{253542BC-C5CD-F8AA-76D4-4B0872CE9865}"/>
          </ac:picMkLst>
        </pc:picChg>
        <pc:picChg chg="add del mod">
          <ac:chgData name="Shahar Shalom" userId="c1657878-da89-43af-9535-4a8d3e59b096" providerId="ADAL" clId="{0DFD336B-F2C6-422F-A42F-66B4956C4F2A}" dt="2023-06-11T14:37:32.473" v="4911" actId="478"/>
          <ac:picMkLst>
            <pc:docMk/>
            <pc:sldMk cId="650086389" sldId="304"/>
            <ac:picMk id="11" creationId="{26151CA1-FE63-FB4B-7395-80810858A1CD}"/>
          </ac:picMkLst>
        </pc:picChg>
        <pc:picChg chg="add mod">
          <ac:chgData name="Shahar Shalom" userId="c1657878-da89-43af-9535-4a8d3e59b096" providerId="ADAL" clId="{0DFD336B-F2C6-422F-A42F-66B4956C4F2A}" dt="2023-06-12T14:02:32.584" v="6484" actId="1076"/>
          <ac:picMkLst>
            <pc:docMk/>
            <pc:sldMk cId="650086389" sldId="304"/>
            <ac:picMk id="12" creationId="{C926AD07-2CF1-1F87-4652-EA4191B89875}"/>
          </ac:picMkLst>
        </pc:picChg>
        <pc:picChg chg="add del mod">
          <ac:chgData name="Shahar Shalom" userId="c1657878-da89-43af-9535-4a8d3e59b096" providerId="ADAL" clId="{0DFD336B-F2C6-422F-A42F-66B4956C4F2A}" dt="2023-06-11T14:37:42.015" v="4918" actId="21"/>
          <ac:picMkLst>
            <pc:docMk/>
            <pc:sldMk cId="650086389" sldId="304"/>
            <ac:picMk id="14" creationId="{768966BB-40C0-DABA-0B55-E325CC7F9B11}"/>
          </ac:picMkLst>
        </pc:picChg>
        <pc:picChg chg="add del mod">
          <ac:chgData name="Shahar Shalom" userId="c1657878-da89-43af-9535-4a8d3e59b096" providerId="ADAL" clId="{0DFD336B-F2C6-422F-A42F-66B4956C4F2A}" dt="2023-06-11T14:37:37.863" v="4914" actId="21"/>
          <ac:picMkLst>
            <pc:docMk/>
            <pc:sldMk cId="650086389" sldId="304"/>
            <ac:picMk id="16" creationId="{E36EDD6A-15AE-2C91-158A-C13F95E60377}"/>
          </ac:picMkLst>
        </pc:picChg>
        <pc:picChg chg="add del mod">
          <ac:chgData name="Shahar Shalom" userId="c1657878-da89-43af-9535-4a8d3e59b096" providerId="ADAL" clId="{0DFD336B-F2C6-422F-A42F-66B4956C4F2A}" dt="2023-06-11T14:38:58.662" v="4946" actId="478"/>
          <ac:picMkLst>
            <pc:docMk/>
            <pc:sldMk cId="650086389" sldId="304"/>
            <ac:picMk id="17" creationId="{A45F1C02-A3D8-90FD-C011-4AED60DCBA76}"/>
          </ac:picMkLst>
        </pc:picChg>
        <pc:picChg chg="add mod">
          <ac:chgData name="Shahar Shalom" userId="c1657878-da89-43af-9535-4a8d3e59b096" providerId="ADAL" clId="{0DFD336B-F2C6-422F-A42F-66B4956C4F2A}" dt="2023-06-12T14:01:10.156" v="6460" actId="1076"/>
          <ac:picMkLst>
            <pc:docMk/>
            <pc:sldMk cId="650086389" sldId="304"/>
            <ac:picMk id="19" creationId="{8A0969F4-6381-83D5-51E1-2F57413E75E0}"/>
          </ac:picMkLst>
        </pc:picChg>
      </pc:sldChg>
      <pc:sldChg chg="add">
        <pc:chgData name="Shahar Shalom" userId="c1657878-da89-43af-9535-4a8d3e59b096" providerId="ADAL" clId="{0DFD336B-F2C6-422F-A42F-66B4956C4F2A}" dt="2023-06-10T08:32:46.612" v="354"/>
        <pc:sldMkLst>
          <pc:docMk/>
          <pc:sldMk cId="1293365086" sldId="305"/>
        </pc:sldMkLst>
      </pc:sldChg>
      <pc:sldChg chg="addSp delSp modSp add mod modAnim">
        <pc:chgData name="Shahar Shalom" userId="c1657878-da89-43af-9535-4a8d3e59b096" providerId="ADAL" clId="{0DFD336B-F2C6-422F-A42F-66B4956C4F2A}" dt="2023-06-12T14:02:39.983" v="6486" actId="1076"/>
        <pc:sldMkLst>
          <pc:docMk/>
          <pc:sldMk cId="401177582" sldId="306"/>
        </pc:sldMkLst>
        <pc:spChg chg="add mod">
          <ac:chgData name="Shahar Shalom" userId="c1657878-da89-43af-9535-4a8d3e59b096" providerId="ADAL" clId="{0DFD336B-F2C6-422F-A42F-66B4956C4F2A}" dt="2023-06-12T13:22:46.713" v="6037" actId="1076"/>
          <ac:spMkLst>
            <pc:docMk/>
            <pc:sldMk cId="401177582" sldId="306"/>
            <ac:spMk id="2" creationId="{733DB8D3-4D66-31F0-2EA8-25DBE49DAE5F}"/>
          </ac:spMkLst>
        </pc:spChg>
        <pc:spChg chg="mod">
          <ac:chgData name="Shahar Shalom" userId="c1657878-da89-43af-9535-4a8d3e59b096" providerId="ADAL" clId="{0DFD336B-F2C6-422F-A42F-66B4956C4F2A}" dt="2023-06-10T08:42:21.962" v="1253" actId="20577"/>
          <ac:spMkLst>
            <pc:docMk/>
            <pc:sldMk cId="401177582" sldId="306"/>
            <ac:spMk id="4" creationId="{1DC553A5-E398-B4B4-9429-253342D425C9}"/>
          </ac:spMkLst>
        </pc:spChg>
        <pc:spChg chg="add mod">
          <ac:chgData name="Shahar Shalom" userId="c1657878-da89-43af-9535-4a8d3e59b096" providerId="ADAL" clId="{0DFD336B-F2C6-422F-A42F-66B4956C4F2A}" dt="2023-06-11T14:21:43.687" v="4841" actId="1035"/>
          <ac:spMkLst>
            <pc:docMk/>
            <pc:sldMk cId="401177582" sldId="306"/>
            <ac:spMk id="8" creationId="{DA86AC95-590B-439D-DF79-E54DD6402BE1}"/>
          </ac:spMkLst>
        </pc:spChg>
        <pc:picChg chg="add del mod">
          <ac:chgData name="Shahar Shalom" userId="c1657878-da89-43af-9535-4a8d3e59b096" providerId="ADAL" clId="{0DFD336B-F2C6-422F-A42F-66B4956C4F2A}" dt="2023-06-11T13:55:24.773" v="4672" actId="478"/>
          <ac:picMkLst>
            <pc:docMk/>
            <pc:sldMk cId="401177582" sldId="306"/>
            <ac:picMk id="2" creationId="{2F534820-D83F-32F7-60D3-3C56902E0AA8}"/>
          </ac:picMkLst>
        </pc:picChg>
        <pc:picChg chg="add mod">
          <ac:chgData name="Shahar Shalom" userId="c1657878-da89-43af-9535-4a8d3e59b096" providerId="ADAL" clId="{0DFD336B-F2C6-422F-A42F-66B4956C4F2A}" dt="2023-06-12T14:02:39.983" v="6486" actId="1076"/>
          <ac:picMkLst>
            <pc:docMk/>
            <pc:sldMk cId="401177582" sldId="306"/>
            <ac:picMk id="5" creationId="{264C96C8-24A1-7433-A785-23F3D5E5F336}"/>
          </ac:picMkLst>
        </pc:picChg>
        <pc:picChg chg="add del mod modCrop">
          <ac:chgData name="Shahar Shalom" userId="c1657878-da89-43af-9535-4a8d3e59b096" providerId="ADAL" clId="{0DFD336B-F2C6-422F-A42F-66B4956C4F2A}" dt="2023-06-11T13:55:25.140" v="4673" actId="478"/>
          <ac:picMkLst>
            <pc:docMk/>
            <pc:sldMk cId="401177582" sldId="306"/>
            <ac:picMk id="6" creationId="{FE8EF0D1-F29B-FE52-4BC4-A937CFA8D87E}"/>
          </ac:picMkLst>
        </pc:picChg>
        <pc:picChg chg="add mod">
          <ac:chgData name="Shahar Shalom" userId="c1657878-da89-43af-9535-4a8d3e59b096" providerId="ADAL" clId="{0DFD336B-F2C6-422F-A42F-66B4956C4F2A}" dt="2023-06-11T14:21:37.174" v="4828" actId="14100"/>
          <ac:picMkLst>
            <pc:docMk/>
            <pc:sldMk cId="401177582" sldId="306"/>
            <ac:picMk id="7" creationId="{2CBF4F2C-4BD0-1A0D-15E3-C017AAEC8567}"/>
          </ac:picMkLst>
        </pc:picChg>
        <pc:picChg chg="add mod">
          <ac:chgData name="Shahar Shalom" userId="c1657878-da89-43af-9535-4a8d3e59b096" providerId="ADAL" clId="{0DFD336B-F2C6-422F-A42F-66B4956C4F2A}" dt="2023-06-11T14:42:28.718" v="5009" actId="27614"/>
          <ac:picMkLst>
            <pc:docMk/>
            <pc:sldMk cId="401177582" sldId="306"/>
            <ac:picMk id="10" creationId="{CD8F455D-12EE-306A-7E2C-74908610D0C4}"/>
          </ac:picMkLst>
        </pc:picChg>
      </pc:sldChg>
      <pc:sldChg chg="addSp delSp modSp add mod">
        <pc:chgData name="Shahar Shalom" userId="c1657878-da89-43af-9535-4a8d3e59b096" providerId="ADAL" clId="{0DFD336B-F2C6-422F-A42F-66B4956C4F2A}" dt="2023-06-11T14:44:37.441" v="5075" actId="478"/>
        <pc:sldMkLst>
          <pc:docMk/>
          <pc:sldMk cId="1167303889" sldId="307"/>
        </pc:sldMkLst>
        <pc:spChg chg="add del mod">
          <ac:chgData name="Shahar Shalom" userId="c1657878-da89-43af-9535-4a8d3e59b096" providerId="ADAL" clId="{0DFD336B-F2C6-422F-A42F-66B4956C4F2A}" dt="2023-06-10T08:45:14.741" v="1359"/>
          <ac:spMkLst>
            <pc:docMk/>
            <pc:sldMk cId="1167303889" sldId="307"/>
            <ac:spMk id="3" creationId="{76FDFF27-FC97-31D9-41DD-7E14E07B4297}"/>
          </ac:spMkLst>
        </pc:spChg>
        <pc:spChg chg="mod">
          <ac:chgData name="Shahar Shalom" userId="c1657878-da89-43af-9535-4a8d3e59b096" providerId="ADAL" clId="{0DFD336B-F2C6-422F-A42F-66B4956C4F2A}" dt="2023-06-10T08:42:44.902" v="1269" actId="20577"/>
          <ac:spMkLst>
            <pc:docMk/>
            <pc:sldMk cId="1167303889" sldId="307"/>
            <ac:spMk id="5" creationId="{19F36263-FEBC-AFAE-B148-E0C34F0F4060}"/>
          </ac:spMkLst>
        </pc:spChg>
        <pc:spChg chg="mod">
          <ac:chgData name="Shahar Shalom" userId="c1657878-da89-43af-9535-4a8d3e59b096" providerId="ADAL" clId="{0DFD336B-F2C6-422F-A42F-66B4956C4F2A}" dt="2023-06-10T08:42:52.829" v="1270" actId="14100"/>
          <ac:spMkLst>
            <pc:docMk/>
            <pc:sldMk cId="1167303889" sldId="307"/>
            <ac:spMk id="28" creationId="{E53D46C5-8DE3-DE29-E535-8248AA659B55}"/>
          </ac:spMkLst>
        </pc:spChg>
        <pc:picChg chg="add del mod">
          <ac:chgData name="Shahar Shalom" userId="c1657878-da89-43af-9535-4a8d3e59b096" providerId="ADAL" clId="{0DFD336B-F2C6-422F-A42F-66B4956C4F2A}" dt="2023-06-10T08:47:48.521" v="1408"/>
          <ac:picMkLst>
            <pc:docMk/>
            <pc:sldMk cId="1167303889" sldId="307"/>
            <ac:picMk id="4" creationId="{02D6BFD4-B127-4FEA-8B22-CA62B3DD047C}"/>
          </ac:picMkLst>
        </pc:picChg>
        <pc:picChg chg="add del mod">
          <ac:chgData name="Shahar Shalom" userId="c1657878-da89-43af-9535-4a8d3e59b096" providerId="ADAL" clId="{0DFD336B-F2C6-422F-A42F-66B4956C4F2A}" dt="2023-06-11T14:42:52.677" v="5026" actId="478"/>
          <ac:picMkLst>
            <pc:docMk/>
            <pc:sldMk cId="1167303889" sldId="307"/>
            <ac:picMk id="4" creationId="{6976FA4A-B552-8B1F-549C-7BA8FD4AF473}"/>
          </ac:picMkLst>
        </pc:picChg>
        <pc:picChg chg="add del mod modCrop">
          <ac:chgData name="Shahar Shalom" userId="c1657878-da89-43af-9535-4a8d3e59b096" providerId="ADAL" clId="{0DFD336B-F2C6-422F-A42F-66B4956C4F2A}" dt="2023-06-11T13:55:26.903" v="4674" actId="478"/>
          <ac:picMkLst>
            <pc:docMk/>
            <pc:sldMk cId="1167303889" sldId="307"/>
            <ac:picMk id="6" creationId="{6A622701-C10A-6D63-A9FE-8E97090E1E39}"/>
          </ac:picMkLst>
        </pc:picChg>
        <pc:picChg chg="add del mod modCrop">
          <ac:chgData name="Shahar Shalom" userId="c1657878-da89-43af-9535-4a8d3e59b096" providerId="ADAL" clId="{0DFD336B-F2C6-422F-A42F-66B4956C4F2A}" dt="2023-06-11T13:55:27.189" v="4675" actId="478"/>
          <ac:picMkLst>
            <pc:docMk/>
            <pc:sldMk cId="1167303889" sldId="307"/>
            <ac:picMk id="7" creationId="{36DB25C5-95A4-B1E2-4F5B-38F9F34721A2}"/>
          </ac:picMkLst>
        </pc:picChg>
        <pc:picChg chg="add del mod">
          <ac:chgData name="Shahar Shalom" userId="c1657878-da89-43af-9535-4a8d3e59b096" providerId="ADAL" clId="{0DFD336B-F2C6-422F-A42F-66B4956C4F2A}" dt="2023-06-11T14:42:40.793" v="5020" actId="478"/>
          <ac:picMkLst>
            <pc:docMk/>
            <pc:sldMk cId="1167303889" sldId="307"/>
            <ac:picMk id="9" creationId="{3FC58AA6-BC20-A0C7-0240-D7926021311C}"/>
          </ac:picMkLst>
        </pc:picChg>
        <pc:picChg chg="del">
          <ac:chgData name="Shahar Shalom" userId="c1657878-da89-43af-9535-4a8d3e59b096" providerId="ADAL" clId="{0DFD336B-F2C6-422F-A42F-66B4956C4F2A}" dt="2023-06-10T08:42:40.423" v="1257" actId="478"/>
          <ac:picMkLst>
            <pc:docMk/>
            <pc:sldMk cId="1167303889" sldId="307"/>
            <ac:picMk id="10" creationId="{83B0AF93-7EBA-C468-5B51-E1C3F061AA6C}"/>
          </ac:picMkLst>
        </pc:picChg>
        <pc:picChg chg="add del mod">
          <ac:chgData name="Shahar Shalom" userId="c1657878-da89-43af-9535-4a8d3e59b096" providerId="ADAL" clId="{0DFD336B-F2C6-422F-A42F-66B4956C4F2A}" dt="2023-06-11T14:42:52.233" v="5025" actId="478"/>
          <ac:picMkLst>
            <pc:docMk/>
            <pc:sldMk cId="1167303889" sldId="307"/>
            <ac:picMk id="11" creationId="{8A7021E7-7C42-99F1-3C1C-FA461ECBCE85}"/>
          </ac:picMkLst>
        </pc:picChg>
        <pc:picChg chg="del">
          <ac:chgData name="Shahar Shalom" userId="c1657878-da89-43af-9535-4a8d3e59b096" providerId="ADAL" clId="{0DFD336B-F2C6-422F-A42F-66B4956C4F2A}" dt="2023-06-10T08:42:39.922" v="1256" actId="478"/>
          <ac:picMkLst>
            <pc:docMk/>
            <pc:sldMk cId="1167303889" sldId="307"/>
            <ac:picMk id="12" creationId="{FB2E2413-FC81-1230-02B1-FA349E411E1A}"/>
          </ac:picMkLst>
        </pc:picChg>
        <pc:picChg chg="add del mod">
          <ac:chgData name="Shahar Shalom" userId="c1657878-da89-43af-9535-4a8d3e59b096" providerId="ADAL" clId="{0DFD336B-F2C6-422F-A42F-66B4956C4F2A}" dt="2023-06-11T14:42:51.798" v="5024" actId="478"/>
          <ac:picMkLst>
            <pc:docMk/>
            <pc:sldMk cId="1167303889" sldId="307"/>
            <ac:picMk id="16" creationId="{741B81E7-7C18-E6E1-4DC7-A241B12C8763}"/>
          </ac:picMkLst>
        </pc:picChg>
        <pc:picChg chg="add del mod">
          <ac:chgData name="Shahar Shalom" userId="c1657878-da89-43af-9535-4a8d3e59b096" providerId="ADAL" clId="{0DFD336B-F2C6-422F-A42F-66B4956C4F2A}" dt="2023-06-11T14:42:51.415" v="5023" actId="478"/>
          <ac:picMkLst>
            <pc:docMk/>
            <pc:sldMk cId="1167303889" sldId="307"/>
            <ac:picMk id="18" creationId="{F1115C26-9D2E-AD5E-D9FA-743A2C63439B}"/>
          </ac:picMkLst>
        </pc:picChg>
        <pc:picChg chg="add del mod">
          <ac:chgData name="Shahar Shalom" userId="c1657878-da89-43af-9535-4a8d3e59b096" providerId="ADAL" clId="{0DFD336B-F2C6-422F-A42F-66B4956C4F2A}" dt="2023-06-11T14:42:56.503" v="5029" actId="478"/>
          <ac:picMkLst>
            <pc:docMk/>
            <pc:sldMk cId="1167303889" sldId="307"/>
            <ac:picMk id="20" creationId="{EFF3D2C1-7B67-5645-127C-AFB1477D3F0D}"/>
          </ac:picMkLst>
        </pc:picChg>
        <pc:picChg chg="add del mod">
          <ac:chgData name="Shahar Shalom" userId="c1657878-da89-43af-9535-4a8d3e59b096" providerId="ADAL" clId="{0DFD336B-F2C6-422F-A42F-66B4956C4F2A}" dt="2023-06-11T14:42:55.986" v="5028" actId="478"/>
          <ac:picMkLst>
            <pc:docMk/>
            <pc:sldMk cId="1167303889" sldId="307"/>
            <ac:picMk id="22" creationId="{CCBF3881-61D6-8E04-3A13-5CE226CFB7D0}"/>
          </ac:picMkLst>
        </pc:picChg>
        <pc:picChg chg="add del mod">
          <ac:chgData name="Shahar Shalom" userId="c1657878-da89-43af-9535-4a8d3e59b096" providerId="ADAL" clId="{0DFD336B-F2C6-422F-A42F-66B4956C4F2A}" dt="2023-06-11T14:43:12.197" v="5039" actId="478"/>
          <ac:picMkLst>
            <pc:docMk/>
            <pc:sldMk cId="1167303889" sldId="307"/>
            <ac:picMk id="24" creationId="{837C7773-C9E9-7E60-2625-18678499529C}"/>
          </ac:picMkLst>
        </pc:picChg>
        <pc:picChg chg="add del mod">
          <ac:chgData name="Shahar Shalom" userId="c1657878-da89-43af-9535-4a8d3e59b096" providerId="ADAL" clId="{0DFD336B-F2C6-422F-A42F-66B4956C4F2A}" dt="2023-06-11T14:43:12.197" v="5039" actId="478"/>
          <ac:picMkLst>
            <pc:docMk/>
            <pc:sldMk cId="1167303889" sldId="307"/>
            <ac:picMk id="26" creationId="{B6C33B3F-8760-9388-53EF-F25AC4E9F65C}"/>
          </ac:picMkLst>
        </pc:picChg>
        <pc:picChg chg="add mod">
          <ac:chgData name="Shahar Shalom" userId="c1657878-da89-43af-9535-4a8d3e59b096" providerId="ADAL" clId="{0DFD336B-F2C6-422F-A42F-66B4956C4F2A}" dt="2023-06-11T14:43:31.180" v="5051" actId="1076"/>
          <ac:picMkLst>
            <pc:docMk/>
            <pc:sldMk cId="1167303889" sldId="307"/>
            <ac:picMk id="29" creationId="{8A5B14B1-7357-8AC1-FA20-E892AF3A2C6B}"/>
          </ac:picMkLst>
        </pc:picChg>
        <pc:picChg chg="add mod">
          <ac:chgData name="Shahar Shalom" userId="c1657878-da89-43af-9535-4a8d3e59b096" providerId="ADAL" clId="{0DFD336B-F2C6-422F-A42F-66B4956C4F2A}" dt="2023-06-11T14:43:29.516" v="5050" actId="1076"/>
          <ac:picMkLst>
            <pc:docMk/>
            <pc:sldMk cId="1167303889" sldId="307"/>
            <ac:picMk id="31" creationId="{8035CCE0-36B8-1355-9968-035C48F799F7}"/>
          </ac:picMkLst>
        </pc:picChg>
        <pc:picChg chg="add del mod">
          <ac:chgData name="Shahar Shalom" userId="c1657878-da89-43af-9535-4a8d3e59b096" providerId="ADAL" clId="{0DFD336B-F2C6-422F-A42F-66B4956C4F2A}" dt="2023-06-11T14:44:37.441" v="5075" actId="478"/>
          <ac:picMkLst>
            <pc:docMk/>
            <pc:sldMk cId="1167303889" sldId="307"/>
            <ac:picMk id="32" creationId="{6CFF7734-8842-62FB-2FE8-9E831BE2DB97}"/>
          </ac:picMkLst>
        </pc:picChg>
      </pc:sldChg>
      <pc:sldChg chg="addSp delSp modSp add del mod">
        <pc:chgData name="Shahar Shalom" userId="c1657878-da89-43af-9535-4a8d3e59b096" providerId="ADAL" clId="{0DFD336B-F2C6-422F-A42F-66B4956C4F2A}" dt="2023-06-11T14:44:52.030" v="5079" actId="1076"/>
        <pc:sldMkLst>
          <pc:docMk/>
          <pc:sldMk cId="413555003" sldId="308"/>
        </pc:sldMkLst>
        <pc:spChg chg="mod">
          <ac:chgData name="Shahar Shalom" userId="c1657878-da89-43af-9535-4a8d3e59b096" providerId="ADAL" clId="{0DFD336B-F2C6-422F-A42F-66B4956C4F2A}" dt="2023-06-10T08:49:53.177" v="1460" actId="20577"/>
          <ac:spMkLst>
            <pc:docMk/>
            <pc:sldMk cId="413555003" sldId="308"/>
            <ac:spMk id="2" creationId="{5C597135-2893-FF36-C384-2E7A166D9E86}"/>
          </ac:spMkLst>
        </pc:spChg>
        <pc:picChg chg="add del mod">
          <ac:chgData name="Shahar Shalom" userId="c1657878-da89-43af-9535-4a8d3e59b096" providerId="ADAL" clId="{0DFD336B-F2C6-422F-A42F-66B4956C4F2A}" dt="2023-06-10T08:50:31.529" v="1467" actId="21"/>
          <ac:picMkLst>
            <pc:docMk/>
            <pc:sldMk cId="413555003" sldId="308"/>
            <ac:picMk id="4" creationId="{3371F494-6FED-29C5-9917-2AA2A0F132F3}"/>
          </ac:picMkLst>
        </pc:picChg>
        <pc:picChg chg="add del mod">
          <ac:chgData name="Shahar Shalom" userId="c1657878-da89-43af-9535-4a8d3e59b096" providerId="ADAL" clId="{0DFD336B-F2C6-422F-A42F-66B4956C4F2A}" dt="2023-06-11T13:55:30.281" v="4677" actId="478"/>
          <ac:picMkLst>
            <pc:docMk/>
            <pc:sldMk cId="413555003" sldId="308"/>
            <ac:picMk id="6" creationId="{B007F324-4429-55EE-FEA6-097F49098443}"/>
          </ac:picMkLst>
        </pc:picChg>
        <pc:picChg chg="add mod">
          <ac:chgData name="Shahar Shalom" userId="c1657878-da89-43af-9535-4a8d3e59b096" providerId="ADAL" clId="{0DFD336B-F2C6-422F-A42F-66B4956C4F2A}" dt="2023-06-11T14:43:49.800" v="5059" actId="27614"/>
          <ac:picMkLst>
            <pc:docMk/>
            <pc:sldMk cId="413555003" sldId="308"/>
            <ac:picMk id="7" creationId="{54DB1CA7-2DE7-4A80-A21B-D9F6755B3A65}"/>
          </ac:picMkLst>
        </pc:picChg>
        <pc:picChg chg="add mod">
          <ac:chgData name="Shahar Shalom" userId="c1657878-da89-43af-9535-4a8d3e59b096" providerId="ADAL" clId="{0DFD336B-F2C6-422F-A42F-66B4956C4F2A}" dt="2023-06-11T14:44:52.030" v="5079" actId="1076"/>
          <ac:picMkLst>
            <pc:docMk/>
            <pc:sldMk cId="413555003" sldId="308"/>
            <ac:picMk id="8" creationId="{9AAAF715-9D73-0B3D-1791-81136AC2DF95}"/>
          </ac:picMkLst>
        </pc:picChg>
      </pc:sldChg>
      <pc:sldChg chg="delSp modSp add del mod">
        <pc:chgData name="Shahar Shalom" userId="c1657878-da89-43af-9535-4a8d3e59b096" providerId="ADAL" clId="{0DFD336B-F2C6-422F-A42F-66B4956C4F2A}" dt="2023-06-10T08:45:18.876" v="1361" actId="47"/>
        <pc:sldMkLst>
          <pc:docMk/>
          <pc:sldMk cId="1934660214" sldId="309"/>
        </pc:sldMkLst>
        <pc:spChg chg="mod">
          <ac:chgData name="Shahar Shalom" userId="c1657878-da89-43af-9535-4a8d3e59b096" providerId="ADAL" clId="{0DFD336B-F2C6-422F-A42F-66B4956C4F2A}" dt="2023-06-10T08:43:28.984" v="1291" actId="20577"/>
          <ac:spMkLst>
            <pc:docMk/>
            <pc:sldMk cId="1934660214" sldId="309"/>
            <ac:spMk id="2" creationId="{5C597135-2893-FF36-C384-2E7A166D9E86}"/>
          </ac:spMkLst>
        </pc:spChg>
        <pc:spChg chg="del">
          <ac:chgData name="Shahar Shalom" userId="c1657878-da89-43af-9535-4a8d3e59b096" providerId="ADAL" clId="{0DFD336B-F2C6-422F-A42F-66B4956C4F2A}" dt="2023-06-10T08:43:32.002" v="1292" actId="478"/>
          <ac:spMkLst>
            <pc:docMk/>
            <pc:sldMk cId="1934660214" sldId="309"/>
            <ac:spMk id="5" creationId="{0A8E9FFF-BD03-BA7D-4C3F-D32A9CD18BD3}"/>
          </ac:spMkLst>
        </pc:spChg>
      </pc:sldChg>
      <pc:sldChg chg="addSp delSp modSp add mod setBg delDesignElem">
        <pc:chgData name="Shahar Shalom" userId="c1657878-da89-43af-9535-4a8d3e59b096" providerId="ADAL" clId="{0DFD336B-F2C6-422F-A42F-66B4956C4F2A}" dt="2023-06-10T08:44:40.544" v="1328" actId="1076"/>
        <pc:sldMkLst>
          <pc:docMk/>
          <pc:sldMk cId="1239951454" sldId="310"/>
        </pc:sldMkLst>
        <pc:spChg chg="add mod">
          <ac:chgData name="Shahar Shalom" userId="c1657878-da89-43af-9535-4a8d3e59b096" providerId="ADAL" clId="{0DFD336B-F2C6-422F-A42F-66B4956C4F2A}" dt="2023-06-10T08:44:40.544" v="1328" actId="1076"/>
          <ac:spMkLst>
            <pc:docMk/>
            <pc:sldMk cId="1239951454" sldId="310"/>
            <ac:spMk id="3" creationId="{1B717C5A-0E8D-72C8-6D32-D80828975451}"/>
          </ac:spMkLst>
        </pc:spChg>
        <pc:spChg chg="del">
          <ac:chgData name="Shahar Shalom" userId="c1657878-da89-43af-9535-4a8d3e59b096" providerId="ADAL" clId="{0DFD336B-F2C6-422F-A42F-66B4956C4F2A}" dt="2023-06-10T08:43:46.802" v="1296" actId="478"/>
          <ac:spMkLst>
            <pc:docMk/>
            <pc:sldMk cId="1239951454" sldId="310"/>
            <ac:spMk id="5" creationId="{E62BD421-DE26-EE30-1107-BA2FE6C70AB6}"/>
          </ac:spMkLst>
        </pc:spChg>
        <pc:spChg chg="del">
          <ac:chgData name="Shahar Shalom" userId="c1657878-da89-43af-9535-4a8d3e59b096" providerId="ADAL" clId="{0DFD336B-F2C6-422F-A42F-66B4956C4F2A}" dt="2023-06-10T08:43:45.889" v="1295" actId="478"/>
          <ac:spMkLst>
            <pc:docMk/>
            <pc:sldMk cId="1239951454" sldId="310"/>
            <ac:spMk id="6" creationId="{D61A3877-57BD-3FD6-73D0-E6F5B2BAB6A1}"/>
          </ac:spMkLst>
        </pc:spChg>
        <pc:spChg chg="del">
          <ac:chgData name="Shahar Shalom" userId="c1657878-da89-43af-9535-4a8d3e59b096" providerId="ADAL" clId="{0DFD336B-F2C6-422F-A42F-66B4956C4F2A}" dt="2023-06-10T08:43:43.104" v="1294"/>
          <ac:spMkLst>
            <pc:docMk/>
            <pc:sldMk cId="1239951454" sldId="310"/>
            <ac:spMk id="8" creationId="{B670DBD5-770C-4383-9F54-5B86E86BD5BB}"/>
          </ac:spMkLst>
        </pc:spChg>
        <pc:graphicFrameChg chg="del">
          <ac:chgData name="Shahar Shalom" userId="c1657878-da89-43af-9535-4a8d3e59b096" providerId="ADAL" clId="{0DFD336B-F2C6-422F-A42F-66B4956C4F2A}" dt="2023-06-10T08:43:48.653" v="1297" actId="478"/>
          <ac:graphicFrameMkLst>
            <pc:docMk/>
            <pc:sldMk cId="1239951454" sldId="310"/>
            <ac:graphicFrameMk id="7" creationId="{C3447A0B-3685-7052-A166-436FC8B0ED7C}"/>
          </ac:graphicFrameMkLst>
        </pc:graphicFrameChg>
      </pc:sldChg>
      <pc:sldChg chg="modSp add mod">
        <pc:chgData name="Shahar Shalom" userId="c1657878-da89-43af-9535-4a8d3e59b096" providerId="ADAL" clId="{0DFD336B-F2C6-422F-A42F-66B4956C4F2A}" dt="2023-06-10T08:45:02.869" v="1357" actId="1076"/>
        <pc:sldMkLst>
          <pc:docMk/>
          <pc:sldMk cId="3178481634" sldId="311"/>
        </pc:sldMkLst>
        <pc:spChg chg="mod">
          <ac:chgData name="Shahar Shalom" userId="c1657878-da89-43af-9535-4a8d3e59b096" providerId="ADAL" clId="{0DFD336B-F2C6-422F-A42F-66B4956C4F2A}" dt="2023-06-10T08:45:02.869" v="1357" actId="1076"/>
          <ac:spMkLst>
            <pc:docMk/>
            <pc:sldMk cId="3178481634" sldId="311"/>
            <ac:spMk id="3" creationId="{1B717C5A-0E8D-72C8-6D32-D80828975451}"/>
          </ac:spMkLst>
        </pc:spChg>
      </pc:sldChg>
      <pc:sldChg chg="modSp add mod">
        <pc:chgData name="Shahar Shalom" userId="c1657878-da89-43af-9535-4a8d3e59b096" providerId="ADAL" clId="{0DFD336B-F2C6-422F-A42F-66B4956C4F2A}" dt="2023-06-10T08:45:42.738" v="1388" actId="1076"/>
        <pc:sldMkLst>
          <pc:docMk/>
          <pc:sldMk cId="2542085528" sldId="312"/>
        </pc:sldMkLst>
        <pc:spChg chg="mod">
          <ac:chgData name="Shahar Shalom" userId="c1657878-da89-43af-9535-4a8d3e59b096" providerId="ADAL" clId="{0DFD336B-F2C6-422F-A42F-66B4956C4F2A}" dt="2023-06-10T08:45:42.738" v="1388" actId="1076"/>
          <ac:spMkLst>
            <pc:docMk/>
            <pc:sldMk cId="2542085528" sldId="312"/>
            <ac:spMk id="3" creationId="{1B717C5A-0E8D-72C8-6D32-D80828975451}"/>
          </ac:spMkLst>
        </pc:spChg>
        <pc:picChg chg="mod">
          <ac:chgData name="Shahar Shalom" userId="c1657878-da89-43af-9535-4a8d3e59b096" providerId="ADAL" clId="{0DFD336B-F2C6-422F-A42F-66B4956C4F2A}" dt="2023-06-10T08:45:34.582" v="1386" actId="1076"/>
          <ac:picMkLst>
            <pc:docMk/>
            <pc:sldMk cId="2542085528" sldId="312"/>
            <ac:picMk id="2" creationId="{11BE56DB-4FE5-4FFF-2EA2-4068450CCADE}"/>
          </ac:picMkLst>
        </pc:picChg>
      </pc:sldChg>
      <pc:sldChg chg="addSp delSp modSp add mod">
        <pc:chgData name="Shahar Shalom" userId="c1657878-da89-43af-9535-4a8d3e59b096" providerId="ADAL" clId="{0DFD336B-F2C6-422F-A42F-66B4956C4F2A}" dt="2023-06-11T15:01:20.892" v="6002" actId="1076"/>
        <pc:sldMkLst>
          <pc:docMk/>
          <pc:sldMk cId="2601975958" sldId="313"/>
        </pc:sldMkLst>
        <pc:spChg chg="add del">
          <ac:chgData name="Shahar Shalom" userId="c1657878-da89-43af-9535-4a8d3e59b096" providerId="ADAL" clId="{0DFD336B-F2C6-422F-A42F-66B4956C4F2A}" dt="2023-06-11T15:00:28.219" v="5988" actId="22"/>
          <ac:spMkLst>
            <pc:docMk/>
            <pc:sldMk cId="2601975958" sldId="313"/>
            <ac:spMk id="4" creationId="{5F8FE8FE-370F-2E68-A5C4-DDEBEA8DE911}"/>
          </ac:spMkLst>
        </pc:spChg>
        <pc:spChg chg="mod">
          <ac:chgData name="Shahar Shalom" userId="c1657878-da89-43af-9535-4a8d3e59b096" providerId="ADAL" clId="{0DFD336B-F2C6-422F-A42F-66B4956C4F2A}" dt="2023-06-10T08:52:25.920" v="1590" actId="14100"/>
          <ac:spMkLst>
            <pc:docMk/>
            <pc:sldMk cId="2601975958" sldId="313"/>
            <ac:spMk id="5" creationId="{F4C6879F-085A-E16D-1C8E-3B09D8DDC733}"/>
          </ac:spMkLst>
        </pc:spChg>
        <pc:spChg chg="mod">
          <ac:chgData name="Shahar Shalom" userId="c1657878-da89-43af-9535-4a8d3e59b096" providerId="ADAL" clId="{0DFD336B-F2C6-422F-A42F-66B4956C4F2A}" dt="2023-06-10T08:52:22.657" v="1589" actId="14100"/>
          <ac:spMkLst>
            <pc:docMk/>
            <pc:sldMk cId="2601975958" sldId="313"/>
            <ac:spMk id="6" creationId="{A9C806EA-216D-7219-0FC2-D75BC229982B}"/>
          </ac:spMkLst>
        </pc:spChg>
        <pc:spChg chg="add del">
          <ac:chgData name="Shahar Shalom" userId="c1657878-da89-43af-9535-4a8d3e59b096" providerId="ADAL" clId="{0DFD336B-F2C6-422F-A42F-66B4956C4F2A}" dt="2023-06-11T15:00:31.564" v="5990"/>
          <ac:spMkLst>
            <pc:docMk/>
            <pc:sldMk cId="2601975958" sldId="313"/>
            <ac:spMk id="7" creationId="{4007F8F2-AC03-A856-640D-E4F67AE689FA}"/>
          </ac:spMkLst>
        </pc:spChg>
        <pc:picChg chg="del">
          <ac:chgData name="Shahar Shalom" userId="c1657878-da89-43af-9535-4a8d3e59b096" providerId="ADAL" clId="{0DFD336B-F2C6-422F-A42F-66B4956C4F2A}" dt="2023-06-10T08:52:00.675" v="1573" actId="478"/>
          <ac:picMkLst>
            <pc:docMk/>
            <pc:sldMk cId="2601975958" sldId="313"/>
            <ac:picMk id="3" creationId="{863FAA91-345B-0B20-48B6-D6742E98EFF8}"/>
          </ac:picMkLst>
        </pc:picChg>
        <pc:picChg chg="add del mod">
          <ac:chgData name="Shahar Shalom" userId="c1657878-da89-43af-9535-4a8d3e59b096" providerId="ADAL" clId="{0DFD336B-F2C6-422F-A42F-66B4956C4F2A}" dt="2023-06-11T15:01:14.619" v="5996" actId="478"/>
          <ac:picMkLst>
            <pc:docMk/>
            <pc:sldMk cId="2601975958" sldId="313"/>
            <ac:picMk id="9" creationId="{1C2CCAF6-5893-B953-47B5-5FBD5109DDAB}"/>
          </ac:picMkLst>
        </pc:picChg>
        <pc:picChg chg="add mod">
          <ac:chgData name="Shahar Shalom" userId="c1657878-da89-43af-9535-4a8d3e59b096" providerId="ADAL" clId="{0DFD336B-F2C6-422F-A42F-66B4956C4F2A}" dt="2023-06-11T15:01:20.892" v="6002" actId="1076"/>
          <ac:picMkLst>
            <pc:docMk/>
            <pc:sldMk cId="2601975958" sldId="313"/>
            <ac:picMk id="11" creationId="{8A20577F-4066-1879-8017-225424890227}"/>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9B00A79-5394-428E-BDE7-4A8196E2046E}" type="doc">
      <dgm:prSet loTypeId="urn:microsoft.com/office/officeart/2009/3/layout/HorizontalOrganizationChart" loCatId="hierarchy" qsTypeId="urn:microsoft.com/office/officeart/2005/8/quickstyle/simple5" qsCatId="simple" csTypeId="urn:microsoft.com/office/officeart/2005/8/colors/accent2_5" csCatId="accent2" phldr="1"/>
      <dgm:spPr/>
      <dgm:t>
        <a:bodyPr/>
        <a:lstStyle/>
        <a:p>
          <a:pPr rtl="1"/>
          <a:endParaRPr lang="he-IL"/>
        </a:p>
      </dgm:t>
    </dgm:pt>
    <dgm:pt modelId="{1F244B88-FDA8-48FB-83D5-C5A978CA67D4}" type="asst">
      <dgm:prSet phldrT="[Text]" custT="1"/>
      <dgm:spPr>
        <a:solidFill>
          <a:schemeClr val="bg1">
            <a:lumMod val="50000"/>
          </a:schemeClr>
        </a:solidFill>
      </dgm:spPr>
      <dgm:t>
        <a:bodyPr/>
        <a:lstStyle/>
        <a:p>
          <a:pPr rtl="1"/>
          <a:r>
            <a:rPr lang="he-IL" sz="2200" i="0" u="none" strike="noStrike" kern="1200" dirty="0">
              <a:effectLst/>
              <a:latin typeface="Calibri Light" panose="020F0302020204030204"/>
              <a:ea typeface="+mn-ea"/>
              <a:cs typeface="Calibri Light" panose="020F0302020204030204" pitchFamily="34" charset="0"/>
            </a:rPr>
            <a:t>בשנה הראשונה</a:t>
          </a:r>
          <a:r>
            <a:rPr lang="he-IL" sz="2200" kern="1200" dirty="0">
              <a:latin typeface="+mj-lt"/>
            </a:rPr>
            <a:t>	</a:t>
          </a:r>
        </a:p>
      </dgm:t>
    </dgm:pt>
    <dgm:pt modelId="{67ACE259-38DF-45C2-A71B-98C11830A8D1}" type="parTrans" cxnId="{DA4F3D54-E016-4AFB-8ADF-7B232779E73F}">
      <dgm:prSet/>
      <dgm:spPr/>
      <dgm:t>
        <a:bodyPr/>
        <a:lstStyle/>
        <a:p>
          <a:pPr rtl="1"/>
          <a:endParaRPr lang="he-IL" sz="2200">
            <a:latin typeface="+mj-lt"/>
          </a:endParaRPr>
        </a:p>
      </dgm:t>
    </dgm:pt>
    <dgm:pt modelId="{DABE1C13-F9A1-4FE2-8E2D-8A7215FC9FDC}" type="sibTrans" cxnId="{DA4F3D54-E016-4AFB-8ADF-7B232779E73F}">
      <dgm:prSet/>
      <dgm:spPr/>
      <dgm:t>
        <a:bodyPr/>
        <a:lstStyle/>
        <a:p>
          <a:pPr rtl="1"/>
          <a:endParaRPr lang="he-IL" sz="2200">
            <a:latin typeface="+mj-lt"/>
          </a:endParaRPr>
        </a:p>
      </dgm:t>
    </dgm:pt>
    <dgm:pt modelId="{7765829D-E55E-4437-B71A-671A034B5995}">
      <dgm:prSet phldrT="[Text]" custT="1"/>
      <dgm:spPr/>
      <dgm:t>
        <a:bodyPr/>
        <a:lstStyle/>
        <a:p>
          <a:pPr rtl="1">
            <a:buAutoNum type="arabicPeriod"/>
          </a:pPr>
          <a:r>
            <a:rPr lang="he-IL" sz="2200" i="0" u="none" strike="noStrike" dirty="0">
              <a:effectLst/>
              <a:latin typeface="+mj-lt"/>
              <a:cs typeface="Calibri Light" panose="020F0302020204030204" pitchFamily="34" charset="0"/>
            </a:rPr>
            <a:t>אלרגיה למזון (</a:t>
          </a:r>
          <a:r>
            <a:rPr lang="en-US" sz="2200" i="0" u="none" strike="noStrike" dirty="0">
              <a:effectLst/>
              <a:latin typeface="+mj-lt"/>
              <a:cs typeface="Calibri Light" panose="020F0302020204030204" pitchFamily="34" charset="0"/>
            </a:rPr>
            <a:t>(FA, food allergy</a:t>
          </a:r>
          <a:endParaRPr lang="he-IL" sz="2200" dirty="0">
            <a:latin typeface="+mj-lt"/>
          </a:endParaRPr>
        </a:p>
      </dgm:t>
    </dgm:pt>
    <dgm:pt modelId="{81F62EDF-8DE2-4F13-997F-98C5319D6FA0}" type="parTrans" cxnId="{ADE17327-B76A-4192-937D-80A6372B1A88}">
      <dgm:prSet/>
      <dgm:spPr/>
      <dgm:t>
        <a:bodyPr/>
        <a:lstStyle/>
        <a:p>
          <a:pPr rtl="1"/>
          <a:endParaRPr lang="he-IL" sz="2200">
            <a:latin typeface="+mj-lt"/>
          </a:endParaRPr>
        </a:p>
      </dgm:t>
    </dgm:pt>
    <dgm:pt modelId="{2F4FF32E-B9B5-4A69-8376-6033F1606ABA}" type="sibTrans" cxnId="{ADE17327-B76A-4192-937D-80A6372B1A88}">
      <dgm:prSet/>
      <dgm:spPr/>
      <dgm:t>
        <a:bodyPr/>
        <a:lstStyle/>
        <a:p>
          <a:pPr rtl="1"/>
          <a:endParaRPr lang="he-IL" sz="2200">
            <a:latin typeface="+mj-lt"/>
          </a:endParaRPr>
        </a:p>
      </dgm:t>
    </dgm:pt>
    <dgm:pt modelId="{7D20B8E0-6945-49F0-9661-FED3C722616E}">
      <dgm:prSet phldrT="[Text]" custT="1"/>
      <dgm:spPr/>
      <dgm:t>
        <a:bodyPr/>
        <a:lstStyle/>
        <a:p>
          <a:pPr rtl="1"/>
          <a:r>
            <a:rPr lang="he-IL" sz="2200" i="0" u="none" strike="noStrike" dirty="0">
              <a:effectLst/>
              <a:latin typeface="+mj-lt"/>
              <a:cs typeface="Calibri Light" panose="020F0302020204030204" pitchFamily="34" charset="0"/>
            </a:rPr>
            <a:t>אסטמה של העור (</a:t>
          </a:r>
          <a:r>
            <a:rPr lang="en-US" sz="2200" i="0" u="none" strike="noStrike" dirty="0">
              <a:effectLst/>
              <a:latin typeface="+mj-lt"/>
              <a:cs typeface="Calibri Light" panose="020F0302020204030204" pitchFamily="34" charset="0"/>
            </a:rPr>
            <a:t>atopic dermatitis, AD</a:t>
          </a:r>
          <a:r>
            <a:rPr lang="he-IL" sz="2200" i="0" u="none" strike="noStrike" dirty="0">
              <a:effectLst/>
              <a:latin typeface="+mj-lt"/>
              <a:cs typeface="Calibri Light" panose="020F0302020204030204" pitchFamily="34" charset="0"/>
            </a:rPr>
            <a:t>)</a:t>
          </a:r>
          <a:endParaRPr lang="he-IL" sz="2200" dirty="0">
            <a:latin typeface="+mj-lt"/>
          </a:endParaRPr>
        </a:p>
      </dgm:t>
    </dgm:pt>
    <dgm:pt modelId="{1C3E049A-3307-431B-8EA3-122020CF5E41}" type="parTrans" cxnId="{B6E3872F-9B56-4941-B317-43D0C6FACD0F}">
      <dgm:prSet/>
      <dgm:spPr/>
      <dgm:t>
        <a:bodyPr/>
        <a:lstStyle/>
        <a:p>
          <a:pPr rtl="1"/>
          <a:endParaRPr lang="he-IL" sz="2200">
            <a:latin typeface="+mj-lt"/>
          </a:endParaRPr>
        </a:p>
      </dgm:t>
    </dgm:pt>
    <dgm:pt modelId="{6DACAC50-5425-4D21-AFFF-51EFD61B5B54}" type="sibTrans" cxnId="{B6E3872F-9B56-4941-B317-43D0C6FACD0F}">
      <dgm:prSet/>
      <dgm:spPr/>
      <dgm:t>
        <a:bodyPr/>
        <a:lstStyle/>
        <a:p>
          <a:pPr rtl="1"/>
          <a:endParaRPr lang="he-IL" sz="2200">
            <a:latin typeface="+mj-lt"/>
          </a:endParaRPr>
        </a:p>
      </dgm:t>
    </dgm:pt>
    <dgm:pt modelId="{EFB43FEF-0D2D-477B-82A6-27164A310916}">
      <dgm:prSet phldrT="[Text]" custT="1"/>
      <dgm:spPr/>
      <dgm:t>
        <a:bodyPr/>
        <a:lstStyle/>
        <a:p>
          <a:pPr marL="0" lvl="0" indent="0" algn="ctr" defTabSz="1022350" rtl="1">
            <a:lnSpc>
              <a:spcPct val="90000"/>
            </a:lnSpc>
            <a:spcBef>
              <a:spcPct val="0"/>
            </a:spcBef>
            <a:spcAft>
              <a:spcPct val="35000"/>
            </a:spcAft>
            <a:buNone/>
          </a:pPr>
          <a:r>
            <a:rPr lang="he-IL" sz="2200" i="0" u="none" strike="noStrike" kern="1200" dirty="0">
              <a:effectLst/>
              <a:latin typeface="Calibri Light" panose="020F0302020204030204"/>
              <a:ea typeface="+mn-ea"/>
              <a:cs typeface="Calibri Light" panose="020F0302020204030204" pitchFamily="34" charset="0"/>
            </a:rPr>
            <a:t>אסטמה בדרכי הנשימה</a:t>
          </a:r>
        </a:p>
        <a:p>
          <a:pPr marL="0" lvl="0" indent="0" algn="ctr" defTabSz="1022350" rtl="1">
            <a:lnSpc>
              <a:spcPct val="90000"/>
            </a:lnSpc>
            <a:spcBef>
              <a:spcPct val="0"/>
            </a:spcBef>
            <a:spcAft>
              <a:spcPct val="35000"/>
            </a:spcAft>
            <a:buNone/>
          </a:pPr>
          <a:r>
            <a:rPr lang="en-US" sz="2200" i="0" u="none" strike="noStrike" kern="1200" dirty="0">
              <a:effectLst/>
              <a:latin typeface="Calibri Light" panose="020F0302020204030204"/>
              <a:ea typeface="+mn-ea"/>
              <a:cs typeface="Calibri Light" panose="020F0302020204030204" pitchFamily="34" charset="0"/>
            </a:rPr>
            <a:t>(Hyper Reactive Airway Disease ,HRAD)</a:t>
          </a:r>
          <a:endParaRPr lang="he-IL" sz="2200" i="0" u="none" strike="noStrike" kern="1200" dirty="0">
            <a:effectLst/>
            <a:latin typeface="Calibri Light" panose="020F0302020204030204"/>
            <a:ea typeface="+mn-ea"/>
            <a:cs typeface="Calibri Light" panose="020F0302020204030204" pitchFamily="34" charset="0"/>
          </a:endParaRPr>
        </a:p>
      </dgm:t>
    </dgm:pt>
    <dgm:pt modelId="{A9C9B2E4-81D6-4F1A-9B46-9B506FBFB633}" type="parTrans" cxnId="{10803DDD-3579-41E3-BF3B-CD8F0438E988}">
      <dgm:prSet/>
      <dgm:spPr/>
      <dgm:t>
        <a:bodyPr/>
        <a:lstStyle/>
        <a:p>
          <a:pPr rtl="1"/>
          <a:endParaRPr lang="he-IL" sz="2200">
            <a:latin typeface="+mj-lt"/>
          </a:endParaRPr>
        </a:p>
      </dgm:t>
    </dgm:pt>
    <dgm:pt modelId="{7C276CB0-ADF0-48F5-A820-1E8DEC7BCA73}" type="sibTrans" cxnId="{10803DDD-3579-41E3-BF3B-CD8F0438E988}">
      <dgm:prSet/>
      <dgm:spPr/>
      <dgm:t>
        <a:bodyPr/>
        <a:lstStyle/>
        <a:p>
          <a:pPr rtl="1"/>
          <a:endParaRPr lang="he-IL" sz="2200">
            <a:latin typeface="+mj-lt"/>
          </a:endParaRPr>
        </a:p>
      </dgm:t>
    </dgm:pt>
    <dgm:pt modelId="{9E75BE7A-A1AC-4FCB-AABD-67689CA454DE}" type="asst">
      <dgm:prSet phldrT="[Text]" custT="1"/>
      <dgm:spPr>
        <a:solidFill>
          <a:schemeClr val="bg1">
            <a:lumMod val="50000"/>
          </a:schemeClr>
        </a:solidFill>
      </dgm:spPr>
      <dgm:t>
        <a:bodyPr/>
        <a:lstStyle/>
        <a:p>
          <a:pPr rtl="1"/>
          <a:r>
            <a:rPr lang="he-IL" sz="2200" i="0" u="none" strike="noStrike" kern="1200">
              <a:effectLst/>
              <a:latin typeface="Calibri Light" panose="020F0302020204030204"/>
              <a:ea typeface="+mn-ea"/>
              <a:cs typeface="Calibri Light" panose="020F0302020204030204" pitchFamily="34" charset="0"/>
            </a:rPr>
            <a:t>בשנה השניה</a:t>
          </a:r>
          <a:endParaRPr lang="he-IL" sz="2200" i="0" u="none" strike="noStrike" kern="1200" dirty="0">
            <a:effectLst/>
            <a:latin typeface="Calibri Light" panose="020F0302020204030204"/>
            <a:ea typeface="+mn-ea"/>
            <a:cs typeface="Calibri Light" panose="020F0302020204030204" pitchFamily="34" charset="0"/>
          </a:endParaRPr>
        </a:p>
      </dgm:t>
    </dgm:pt>
    <dgm:pt modelId="{C6942514-88D2-46C2-AEE5-5190C5CDFA6F}" type="parTrans" cxnId="{544353EF-8E79-47D9-94FB-9EC004090E4A}">
      <dgm:prSet/>
      <dgm:spPr/>
      <dgm:t>
        <a:bodyPr/>
        <a:lstStyle/>
        <a:p>
          <a:pPr rtl="1"/>
          <a:endParaRPr lang="he-IL" sz="2200">
            <a:latin typeface="+mj-lt"/>
          </a:endParaRPr>
        </a:p>
      </dgm:t>
    </dgm:pt>
    <dgm:pt modelId="{CDF74F3A-79DB-44D3-B82E-4207927D4BAD}" type="sibTrans" cxnId="{544353EF-8E79-47D9-94FB-9EC004090E4A}">
      <dgm:prSet/>
      <dgm:spPr/>
      <dgm:t>
        <a:bodyPr/>
        <a:lstStyle/>
        <a:p>
          <a:pPr rtl="1"/>
          <a:endParaRPr lang="he-IL" sz="2200">
            <a:latin typeface="+mj-lt"/>
          </a:endParaRPr>
        </a:p>
      </dgm:t>
    </dgm:pt>
    <dgm:pt modelId="{71C33664-E11A-40EB-9780-D1CEF2566BB6}">
      <dgm:prSet phldrT="[Text]" custT="1"/>
      <dgm:spPr>
        <a:solidFill>
          <a:schemeClr val="bg1">
            <a:lumMod val="75000"/>
          </a:schemeClr>
        </a:solidFill>
      </dgm:spPr>
      <dgm:t>
        <a:bodyPr/>
        <a:lstStyle/>
        <a:p>
          <a:pPr marL="0" lvl="0" indent="0" algn="ctr" defTabSz="1022350" rtl="1">
            <a:lnSpc>
              <a:spcPct val="90000"/>
            </a:lnSpc>
            <a:spcBef>
              <a:spcPct val="0"/>
            </a:spcBef>
            <a:spcAft>
              <a:spcPct val="35000"/>
            </a:spcAft>
            <a:buNone/>
          </a:pPr>
          <a:r>
            <a:rPr lang="he-IL" sz="2200" i="0" u="none" strike="noStrike" kern="1200" dirty="0">
              <a:solidFill>
                <a:schemeClr val="tx1"/>
              </a:solidFill>
              <a:effectLst/>
              <a:latin typeface="Calibri Light" panose="020F0302020204030204"/>
              <a:ea typeface="+mn-ea"/>
              <a:cs typeface="Calibri Light" panose="020F0302020204030204" pitchFamily="34" charset="0"/>
            </a:rPr>
            <a:t>מחלות אוטופיות בתינוקות</a:t>
          </a:r>
        </a:p>
      </dgm:t>
    </dgm:pt>
    <dgm:pt modelId="{4FE5E549-441C-423F-A696-E5CFFC8B48EA}" type="sibTrans" cxnId="{B7875A3F-3FFD-4066-848C-5FB05B061389}">
      <dgm:prSet/>
      <dgm:spPr/>
      <dgm:t>
        <a:bodyPr/>
        <a:lstStyle/>
        <a:p>
          <a:pPr rtl="1"/>
          <a:endParaRPr lang="he-IL" sz="2200">
            <a:latin typeface="+mj-lt"/>
          </a:endParaRPr>
        </a:p>
      </dgm:t>
    </dgm:pt>
    <dgm:pt modelId="{ABDA7F4D-4DF3-436E-A252-0FC5AB1E95DF}" type="parTrans" cxnId="{B7875A3F-3FFD-4066-848C-5FB05B061389}">
      <dgm:prSet/>
      <dgm:spPr/>
      <dgm:t>
        <a:bodyPr/>
        <a:lstStyle/>
        <a:p>
          <a:pPr rtl="1"/>
          <a:endParaRPr lang="he-IL" sz="2200">
            <a:latin typeface="+mj-lt"/>
          </a:endParaRPr>
        </a:p>
      </dgm:t>
    </dgm:pt>
    <dgm:pt modelId="{5C42A96E-40D5-4DBF-890B-0E7C23ACC142}" type="pres">
      <dgm:prSet presAssocID="{09B00A79-5394-428E-BDE7-4A8196E2046E}" presName="hierChild1" presStyleCnt="0">
        <dgm:presLayoutVars>
          <dgm:orgChart val="1"/>
          <dgm:chPref val="1"/>
          <dgm:dir/>
          <dgm:animOne val="branch"/>
          <dgm:animLvl val="lvl"/>
          <dgm:resizeHandles/>
        </dgm:presLayoutVars>
      </dgm:prSet>
      <dgm:spPr/>
    </dgm:pt>
    <dgm:pt modelId="{135B426F-03A2-4B50-B27E-62BA2D1398C4}" type="pres">
      <dgm:prSet presAssocID="{71C33664-E11A-40EB-9780-D1CEF2566BB6}" presName="hierRoot1" presStyleCnt="0">
        <dgm:presLayoutVars>
          <dgm:hierBranch val="init"/>
        </dgm:presLayoutVars>
      </dgm:prSet>
      <dgm:spPr/>
    </dgm:pt>
    <dgm:pt modelId="{097BAD46-A248-422F-9D3C-53CC1DAB4500}" type="pres">
      <dgm:prSet presAssocID="{71C33664-E11A-40EB-9780-D1CEF2566BB6}" presName="rootComposite1" presStyleCnt="0"/>
      <dgm:spPr/>
    </dgm:pt>
    <dgm:pt modelId="{DEA3894A-90B4-434B-BCFA-8257031DC523}" type="pres">
      <dgm:prSet presAssocID="{71C33664-E11A-40EB-9780-D1CEF2566BB6}" presName="rootText1" presStyleLbl="node0" presStyleIdx="0" presStyleCnt="1" custLinFactNeighborX="489" custLinFactNeighborY="5554">
        <dgm:presLayoutVars>
          <dgm:chPref val="3"/>
        </dgm:presLayoutVars>
      </dgm:prSet>
      <dgm:spPr/>
    </dgm:pt>
    <dgm:pt modelId="{69879CC6-C077-4238-BF62-7B710AD0E4EC}" type="pres">
      <dgm:prSet presAssocID="{71C33664-E11A-40EB-9780-D1CEF2566BB6}" presName="rootConnector1" presStyleLbl="node1" presStyleIdx="0" presStyleCnt="0"/>
      <dgm:spPr/>
    </dgm:pt>
    <dgm:pt modelId="{067F7EE3-20D0-4D43-B765-E6DB96D01041}" type="pres">
      <dgm:prSet presAssocID="{71C33664-E11A-40EB-9780-D1CEF2566BB6}" presName="hierChild2" presStyleCnt="0"/>
      <dgm:spPr/>
    </dgm:pt>
    <dgm:pt modelId="{FB6C2BF4-EB36-4A0D-B523-E14141D6E55D}" type="pres">
      <dgm:prSet presAssocID="{81F62EDF-8DE2-4F13-997F-98C5319D6FA0}" presName="Name64" presStyleLbl="parChTrans1D2" presStyleIdx="0" presStyleCnt="5"/>
      <dgm:spPr/>
    </dgm:pt>
    <dgm:pt modelId="{E21F6B0D-2E53-49FB-ACA6-8D5A0F71BC72}" type="pres">
      <dgm:prSet presAssocID="{7765829D-E55E-4437-B71A-671A034B5995}" presName="hierRoot2" presStyleCnt="0">
        <dgm:presLayoutVars>
          <dgm:hierBranch val="init"/>
        </dgm:presLayoutVars>
      </dgm:prSet>
      <dgm:spPr/>
    </dgm:pt>
    <dgm:pt modelId="{FA1F29F8-A513-4E61-B0E0-44DAFE8707C5}" type="pres">
      <dgm:prSet presAssocID="{7765829D-E55E-4437-B71A-671A034B5995}" presName="rootComposite" presStyleCnt="0"/>
      <dgm:spPr/>
    </dgm:pt>
    <dgm:pt modelId="{7D2A13D9-7535-4CD9-8EA7-7D580732251D}" type="pres">
      <dgm:prSet presAssocID="{7765829D-E55E-4437-B71A-671A034B5995}" presName="rootText" presStyleLbl="node2" presStyleIdx="0" presStyleCnt="3">
        <dgm:presLayoutVars>
          <dgm:chPref val="3"/>
        </dgm:presLayoutVars>
      </dgm:prSet>
      <dgm:spPr/>
    </dgm:pt>
    <dgm:pt modelId="{A9FB7DAC-09A9-4668-A372-B97C42398DEC}" type="pres">
      <dgm:prSet presAssocID="{7765829D-E55E-4437-B71A-671A034B5995}" presName="rootConnector" presStyleLbl="node2" presStyleIdx="0" presStyleCnt="3"/>
      <dgm:spPr/>
    </dgm:pt>
    <dgm:pt modelId="{623886F0-DEC8-4F43-99CE-DF25A58DEF1A}" type="pres">
      <dgm:prSet presAssocID="{7765829D-E55E-4437-B71A-671A034B5995}" presName="hierChild4" presStyleCnt="0"/>
      <dgm:spPr/>
    </dgm:pt>
    <dgm:pt modelId="{4D3AE034-EF20-46B1-860C-D88EE061F710}" type="pres">
      <dgm:prSet presAssocID="{7765829D-E55E-4437-B71A-671A034B5995}" presName="hierChild5" presStyleCnt="0"/>
      <dgm:spPr/>
    </dgm:pt>
    <dgm:pt modelId="{D9BFC483-3A22-4293-B8EF-F8337290E1CA}" type="pres">
      <dgm:prSet presAssocID="{1C3E049A-3307-431B-8EA3-122020CF5E41}" presName="Name64" presStyleLbl="parChTrans1D2" presStyleIdx="1" presStyleCnt="5"/>
      <dgm:spPr/>
    </dgm:pt>
    <dgm:pt modelId="{6A570ADE-4B1B-40CF-B0F0-F5ACD92DB908}" type="pres">
      <dgm:prSet presAssocID="{7D20B8E0-6945-49F0-9661-FED3C722616E}" presName="hierRoot2" presStyleCnt="0">
        <dgm:presLayoutVars>
          <dgm:hierBranch val="init"/>
        </dgm:presLayoutVars>
      </dgm:prSet>
      <dgm:spPr/>
    </dgm:pt>
    <dgm:pt modelId="{9E33AD41-C3DD-4D6D-840C-B67110B9BAF0}" type="pres">
      <dgm:prSet presAssocID="{7D20B8E0-6945-49F0-9661-FED3C722616E}" presName="rootComposite" presStyleCnt="0"/>
      <dgm:spPr/>
    </dgm:pt>
    <dgm:pt modelId="{9299DF89-FF68-452C-9898-7CC8EA4EF70B}" type="pres">
      <dgm:prSet presAssocID="{7D20B8E0-6945-49F0-9661-FED3C722616E}" presName="rootText" presStyleLbl="node2" presStyleIdx="1" presStyleCnt="3" custLinFactNeighborY="5085">
        <dgm:presLayoutVars>
          <dgm:chPref val="3"/>
        </dgm:presLayoutVars>
      </dgm:prSet>
      <dgm:spPr/>
    </dgm:pt>
    <dgm:pt modelId="{68C5E3BE-A33D-4663-8D00-7F414B198A2C}" type="pres">
      <dgm:prSet presAssocID="{7D20B8E0-6945-49F0-9661-FED3C722616E}" presName="rootConnector" presStyleLbl="node2" presStyleIdx="1" presStyleCnt="3"/>
      <dgm:spPr/>
    </dgm:pt>
    <dgm:pt modelId="{43B25E43-447A-4556-86BE-17D3A4DE4D3F}" type="pres">
      <dgm:prSet presAssocID="{7D20B8E0-6945-49F0-9661-FED3C722616E}" presName="hierChild4" presStyleCnt="0"/>
      <dgm:spPr/>
    </dgm:pt>
    <dgm:pt modelId="{63411ED2-448C-4E83-BEEC-022334F791A1}" type="pres">
      <dgm:prSet presAssocID="{7D20B8E0-6945-49F0-9661-FED3C722616E}" presName="hierChild5" presStyleCnt="0"/>
      <dgm:spPr/>
    </dgm:pt>
    <dgm:pt modelId="{F1956E2D-9912-4104-A92A-59BD865751D2}" type="pres">
      <dgm:prSet presAssocID="{A9C9B2E4-81D6-4F1A-9B46-9B506FBFB633}" presName="Name64" presStyleLbl="parChTrans1D2" presStyleIdx="2" presStyleCnt="5"/>
      <dgm:spPr/>
    </dgm:pt>
    <dgm:pt modelId="{18A3DC14-1085-41F3-90D7-AFA9BB089869}" type="pres">
      <dgm:prSet presAssocID="{EFB43FEF-0D2D-477B-82A6-27164A310916}" presName="hierRoot2" presStyleCnt="0">
        <dgm:presLayoutVars>
          <dgm:hierBranch val="init"/>
        </dgm:presLayoutVars>
      </dgm:prSet>
      <dgm:spPr/>
    </dgm:pt>
    <dgm:pt modelId="{407826B4-982D-486C-BE0E-97F1C534B607}" type="pres">
      <dgm:prSet presAssocID="{EFB43FEF-0D2D-477B-82A6-27164A310916}" presName="rootComposite" presStyleCnt="0"/>
      <dgm:spPr/>
    </dgm:pt>
    <dgm:pt modelId="{6DAA35E1-5E7F-47D3-BBAC-032FB00BBD5F}" type="pres">
      <dgm:prSet presAssocID="{EFB43FEF-0D2D-477B-82A6-27164A310916}" presName="rootText" presStyleLbl="node2" presStyleIdx="2" presStyleCnt="3" custScaleY="126701">
        <dgm:presLayoutVars>
          <dgm:chPref val="3"/>
        </dgm:presLayoutVars>
      </dgm:prSet>
      <dgm:spPr/>
    </dgm:pt>
    <dgm:pt modelId="{CC6D7FEA-44C8-45E3-A071-55A236827BA5}" type="pres">
      <dgm:prSet presAssocID="{EFB43FEF-0D2D-477B-82A6-27164A310916}" presName="rootConnector" presStyleLbl="node2" presStyleIdx="2" presStyleCnt="3"/>
      <dgm:spPr/>
    </dgm:pt>
    <dgm:pt modelId="{C0F7F8DA-0C5C-42B2-BAF3-797489FBF6A7}" type="pres">
      <dgm:prSet presAssocID="{EFB43FEF-0D2D-477B-82A6-27164A310916}" presName="hierChild4" presStyleCnt="0"/>
      <dgm:spPr/>
    </dgm:pt>
    <dgm:pt modelId="{B364D329-3BAB-41CA-A06F-D7AE942E52FE}" type="pres">
      <dgm:prSet presAssocID="{EFB43FEF-0D2D-477B-82A6-27164A310916}" presName="hierChild5" presStyleCnt="0"/>
      <dgm:spPr/>
    </dgm:pt>
    <dgm:pt modelId="{42BD3C76-FF84-49A4-A4D0-6693E44E7B0E}" type="pres">
      <dgm:prSet presAssocID="{71C33664-E11A-40EB-9780-D1CEF2566BB6}" presName="hierChild3" presStyleCnt="0"/>
      <dgm:spPr/>
    </dgm:pt>
    <dgm:pt modelId="{4BEE8523-C4EE-4D29-ACDC-D894B1E0169A}" type="pres">
      <dgm:prSet presAssocID="{67ACE259-38DF-45C2-A71B-98C11830A8D1}" presName="Name115" presStyleLbl="parChTrans1D2" presStyleIdx="3" presStyleCnt="5"/>
      <dgm:spPr/>
    </dgm:pt>
    <dgm:pt modelId="{1C6B90A3-AC0A-4CF5-BBC5-0EBFE2C5BF2E}" type="pres">
      <dgm:prSet presAssocID="{1F244B88-FDA8-48FB-83D5-C5A978CA67D4}" presName="hierRoot3" presStyleCnt="0">
        <dgm:presLayoutVars>
          <dgm:hierBranch val="init"/>
        </dgm:presLayoutVars>
      </dgm:prSet>
      <dgm:spPr/>
    </dgm:pt>
    <dgm:pt modelId="{52A4DA92-9050-444B-96AD-CA7B6CA96CD8}" type="pres">
      <dgm:prSet presAssocID="{1F244B88-FDA8-48FB-83D5-C5A978CA67D4}" presName="rootComposite3" presStyleCnt="0"/>
      <dgm:spPr/>
    </dgm:pt>
    <dgm:pt modelId="{CF889AD6-86AB-43C0-98A1-C878464D4F21}" type="pres">
      <dgm:prSet presAssocID="{1F244B88-FDA8-48FB-83D5-C5A978CA67D4}" presName="rootText3" presStyleLbl="asst1" presStyleIdx="0" presStyleCnt="2" custLinFactNeighborY="-15362">
        <dgm:presLayoutVars>
          <dgm:chPref val="3"/>
        </dgm:presLayoutVars>
      </dgm:prSet>
      <dgm:spPr/>
    </dgm:pt>
    <dgm:pt modelId="{7A860C2C-D374-46EE-89B0-657EF15C9831}" type="pres">
      <dgm:prSet presAssocID="{1F244B88-FDA8-48FB-83D5-C5A978CA67D4}" presName="rootConnector3" presStyleLbl="asst1" presStyleIdx="0" presStyleCnt="2"/>
      <dgm:spPr/>
    </dgm:pt>
    <dgm:pt modelId="{3922E3C1-C6A8-4041-A576-3F05E3147B42}" type="pres">
      <dgm:prSet presAssocID="{1F244B88-FDA8-48FB-83D5-C5A978CA67D4}" presName="hierChild6" presStyleCnt="0"/>
      <dgm:spPr/>
    </dgm:pt>
    <dgm:pt modelId="{54811AC5-C88E-41E5-881D-CB3655F8C8BF}" type="pres">
      <dgm:prSet presAssocID="{1F244B88-FDA8-48FB-83D5-C5A978CA67D4}" presName="hierChild7" presStyleCnt="0"/>
      <dgm:spPr/>
    </dgm:pt>
    <dgm:pt modelId="{CDB8DAA0-50D8-419F-86F7-F97344C5CCFB}" type="pres">
      <dgm:prSet presAssocID="{C6942514-88D2-46C2-AEE5-5190C5CDFA6F}" presName="Name115" presStyleLbl="parChTrans1D2" presStyleIdx="4" presStyleCnt="5"/>
      <dgm:spPr/>
    </dgm:pt>
    <dgm:pt modelId="{8B473372-7E93-4E3E-920D-4A341B3FD8E2}" type="pres">
      <dgm:prSet presAssocID="{9E75BE7A-A1AC-4FCB-AABD-67689CA454DE}" presName="hierRoot3" presStyleCnt="0">
        <dgm:presLayoutVars>
          <dgm:hierBranch val="init"/>
        </dgm:presLayoutVars>
      </dgm:prSet>
      <dgm:spPr/>
    </dgm:pt>
    <dgm:pt modelId="{5345241C-C56E-4B61-8728-1D8C714C53AE}" type="pres">
      <dgm:prSet presAssocID="{9E75BE7A-A1AC-4FCB-AABD-67689CA454DE}" presName="rootComposite3" presStyleCnt="0"/>
      <dgm:spPr/>
    </dgm:pt>
    <dgm:pt modelId="{DA559B3A-D17C-4613-BD35-E0351912A4AC}" type="pres">
      <dgm:prSet presAssocID="{9E75BE7A-A1AC-4FCB-AABD-67689CA454DE}" presName="rootText3" presStyleLbl="asst1" presStyleIdx="1" presStyleCnt="2" custLinFactNeighborX="517" custLinFactNeighborY="24875">
        <dgm:presLayoutVars>
          <dgm:chPref val="3"/>
        </dgm:presLayoutVars>
      </dgm:prSet>
      <dgm:spPr/>
    </dgm:pt>
    <dgm:pt modelId="{86F41D24-1E3A-4128-8684-A97002671A80}" type="pres">
      <dgm:prSet presAssocID="{9E75BE7A-A1AC-4FCB-AABD-67689CA454DE}" presName="rootConnector3" presStyleLbl="asst1" presStyleIdx="1" presStyleCnt="2"/>
      <dgm:spPr/>
    </dgm:pt>
    <dgm:pt modelId="{042A631A-7D3F-46E4-87F9-F8657CE2BB64}" type="pres">
      <dgm:prSet presAssocID="{9E75BE7A-A1AC-4FCB-AABD-67689CA454DE}" presName="hierChild6" presStyleCnt="0"/>
      <dgm:spPr/>
    </dgm:pt>
    <dgm:pt modelId="{0DFA1602-56FC-4CB3-8D7F-F7412ED2B817}" type="pres">
      <dgm:prSet presAssocID="{9E75BE7A-A1AC-4FCB-AABD-67689CA454DE}" presName="hierChild7" presStyleCnt="0"/>
      <dgm:spPr/>
    </dgm:pt>
  </dgm:ptLst>
  <dgm:cxnLst>
    <dgm:cxn modelId="{6A3B9707-2BF4-45FA-8CEF-30A126C4673E}" type="presOf" srcId="{71C33664-E11A-40EB-9780-D1CEF2566BB6}" destId="{DEA3894A-90B4-434B-BCFA-8257031DC523}" srcOrd="0" destOrd="0" presId="urn:microsoft.com/office/officeart/2009/3/layout/HorizontalOrganizationChart"/>
    <dgm:cxn modelId="{D726DB14-080C-4EFE-A1D5-F2D13C287971}" type="presOf" srcId="{1F244B88-FDA8-48FB-83D5-C5A978CA67D4}" destId="{7A860C2C-D374-46EE-89B0-657EF15C9831}" srcOrd="1" destOrd="0" presId="urn:microsoft.com/office/officeart/2009/3/layout/HorizontalOrganizationChart"/>
    <dgm:cxn modelId="{5FA7C31B-3AF4-47D8-9F71-E726872926ED}" type="presOf" srcId="{09B00A79-5394-428E-BDE7-4A8196E2046E}" destId="{5C42A96E-40D5-4DBF-890B-0E7C23ACC142}" srcOrd="0" destOrd="0" presId="urn:microsoft.com/office/officeart/2009/3/layout/HorizontalOrganizationChart"/>
    <dgm:cxn modelId="{92D41D27-31F5-4B72-8320-821F36E74956}" type="presOf" srcId="{7765829D-E55E-4437-B71A-671A034B5995}" destId="{A9FB7DAC-09A9-4668-A372-B97C42398DEC}" srcOrd="1" destOrd="0" presId="urn:microsoft.com/office/officeart/2009/3/layout/HorizontalOrganizationChart"/>
    <dgm:cxn modelId="{ADE17327-B76A-4192-937D-80A6372B1A88}" srcId="{71C33664-E11A-40EB-9780-D1CEF2566BB6}" destId="{7765829D-E55E-4437-B71A-671A034B5995}" srcOrd="2" destOrd="0" parTransId="{81F62EDF-8DE2-4F13-997F-98C5319D6FA0}" sibTransId="{2F4FF32E-B9B5-4A69-8376-6033F1606ABA}"/>
    <dgm:cxn modelId="{B6E3872F-9B56-4941-B317-43D0C6FACD0F}" srcId="{71C33664-E11A-40EB-9780-D1CEF2566BB6}" destId="{7D20B8E0-6945-49F0-9661-FED3C722616E}" srcOrd="3" destOrd="0" parTransId="{1C3E049A-3307-431B-8EA3-122020CF5E41}" sibTransId="{6DACAC50-5425-4D21-AFFF-51EFD61B5B54}"/>
    <dgm:cxn modelId="{62613F31-C15A-4BBA-8995-8B2BCF72854E}" type="presOf" srcId="{71C33664-E11A-40EB-9780-D1CEF2566BB6}" destId="{69879CC6-C077-4238-BF62-7B710AD0E4EC}" srcOrd="1" destOrd="0" presId="urn:microsoft.com/office/officeart/2009/3/layout/HorizontalOrganizationChart"/>
    <dgm:cxn modelId="{9A98643B-2FB5-4283-ABE5-B00D187C53AD}" type="presOf" srcId="{1F244B88-FDA8-48FB-83D5-C5A978CA67D4}" destId="{CF889AD6-86AB-43C0-98A1-C878464D4F21}" srcOrd="0" destOrd="0" presId="urn:microsoft.com/office/officeart/2009/3/layout/HorizontalOrganizationChart"/>
    <dgm:cxn modelId="{B7875A3F-3FFD-4066-848C-5FB05B061389}" srcId="{09B00A79-5394-428E-BDE7-4A8196E2046E}" destId="{71C33664-E11A-40EB-9780-D1CEF2566BB6}" srcOrd="0" destOrd="0" parTransId="{ABDA7F4D-4DF3-436E-A252-0FC5AB1E95DF}" sibTransId="{4FE5E549-441C-423F-A696-E5CFFC8B48EA}"/>
    <dgm:cxn modelId="{1D2C055D-119B-4B62-8B7C-958CBF6C2662}" type="presOf" srcId="{EFB43FEF-0D2D-477B-82A6-27164A310916}" destId="{6DAA35E1-5E7F-47D3-BBAC-032FB00BBD5F}" srcOrd="0" destOrd="0" presId="urn:microsoft.com/office/officeart/2009/3/layout/HorizontalOrganizationChart"/>
    <dgm:cxn modelId="{504B3752-2D45-495D-8637-878AECD69105}" type="presOf" srcId="{1C3E049A-3307-431B-8EA3-122020CF5E41}" destId="{D9BFC483-3A22-4293-B8EF-F8337290E1CA}" srcOrd="0" destOrd="0" presId="urn:microsoft.com/office/officeart/2009/3/layout/HorizontalOrganizationChart"/>
    <dgm:cxn modelId="{DA4F3D54-E016-4AFB-8ADF-7B232779E73F}" srcId="{71C33664-E11A-40EB-9780-D1CEF2566BB6}" destId="{1F244B88-FDA8-48FB-83D5-C5A978CA67D4}" srcOrd="0" destOrd="0" parTransId="{67ACE259-38DF-45C2-A71B-98C11830A8D1}" sibTransId="{DABE1C13-F9A1-4FE2-8E2D-8A7215FC9FDC}"/>
    <dgm:cxn modelId="{55CD2958-7C6F-4406-BB70-AD726F6A2300}" type="presOf" srcId="{9E75BE7A-A1AC-4FCB-AABD-67689CA454DE}" destId="{DA559B3A-D17C-4613-BD35-E0351912A4AC}" srcOrd="0" destOrd="0" presId="urn:microsoft.com/office/officeart/2009/3/layout/HorizontalOrganizationChart"/>
    <dgm:cxn modelId="{91E4908B-9785-4DF9-AFDB-5BC87482826E}" type="presOf" srcId="{67ACE259-38DF-45C2-A71B-98C11830A8D1}" destId="{4BEE8523-C4EE-4D29-ACDC-D894B1E0169A}" srcOrd="0" destOrd="0" presId="urn:microsoft.com/office/officeart/2009/3/layout/HorizontalOrganizationChart"/>
    <dgm:cxn modelId="{2896D8AA-83A1-495B-A1BD-18EF7BF722D1}" type="presOf" srcId="{7D20B8E0-6945-49F0-9661-FED3C722616E}" destId="{68C5E3BE-A33D-4663-8D00-7F414B198A2C}" srcOrd="1" destOrd="0" presId="urn:microsoft.com/office/officeart/2009/3/layout/HorizontalOrganizationChart"/>
    <dgm:cxn modelId="{9E5945AB-5277-4E38-AA26-1A011A7E9CD6}" type="presOf" srcId="{81F62EDF-8DE2-4F13-997F-98C5319D6FA0}" destId="{FB6C2BF4-EB36-4A0D-B523-E14141D6E55D}" srcOrd="0" destOrd="0" presId="urn:microsoft.com/office/officeart/2009/3/layout/HorizontalOrganizationChart"/>
    <dgm:cxn modelId="{F2227EC1-165A-425A-AEE9-621AFB41E33E}" type="presOf" srcId="{EFB43FEF-0D2D-477B-82A6-27164A310916}" destId="{CC6D7FEA-44C8-45E3-A071-55A236827BA5}" srcOrd="1" destOrd="0" presId="urn:microsoft.com/office/officeart/2009/3/layout/HorizontalOrganizationChart"/>
    <dgm:cxn modelId="{F5C288CD-32EB-4AC6-BB0F-220484FD1203}" type="presOf" srcId="{7D20B8E0-6945-49F0-9661-FED3C722616E}" destId="{9299DF89-FF68-452C-9898-7CC8EA4EF70B}" srcOrd="0" destOrd="0" presId="urn:microsoft.com/office/officeart/2009/3/layout/HorizontalOrganizationChart"/>
    <dgm:cxn modelId="{739A15D6-70CC-4016-80AC-44692BAE30D7}" type="presOf" srcId="{A9C9B2E4-81D6-4F1A-9B46-9B506FBFB633}" destId="{F1956E2D-9912-4104-A92A-59BD865751D2}" srcOrd="0" destOrd="0" presId="urn:microsoft.com/office/officeart/2009/3/layout/HorizontalOrganizationChart"/>
    <dgm:cxn modelId="{888216D7-8F90-402C-8B44-441E2FFBAD32}" type="presOf" srcId="{9E75BE7A-A1AC-4FCB-AABD-67689CA454DE}" destId="{86F41D24-1E3A-4128-8684-A97002671A80}" srcOrd="1" destOrd="0" presId="urn:microsoft.com/office/officeart/2009/3/layout/HorizontalOrganizationChart"/>
    <dgm:cxn modelId="{10803DDD-3579-41E3-BF3B-CD8F0438E988}" srcId="{71C33664-E11A-40EB-9780-D1CEF2566BB6}" destId="{EFB43FEF-0D2D-477B-82A6-27164A310916}" srcOrd="4" destOrd="0" parTransId="{A9C9B2E4-81D6-4F1A-9B46-9B506FBFB633}" sibTransId="{7C276CB0-ADF0-48F5-A820-1E8DEC7BCA73}"/>
    <dgm:cxn modelId="{9831B4E1-1A3F-4CC9-B495-7D8FF738EEDB}" type="presOf" srcId="{C6942514-88D2-46C2-AEE5-5190C5CDFA6F}" destId="{CDB8DAA0-50D8-419F-86F7-F97344C5CCFB}" srcOrd="0" destOrd="0" presId="urn:microsoft.com/office/officeart/2009/3/layout/HorizontalOrganizationChart"/>
    <dgm:cxn modelId="{7CEA87ED-7279-460E-9E42-11FBB89CD306}" type="presOf" srcId="{7765829D-E55E-4437-B71A-671A034B5995}" destId="{7D2A13D9-7535-4CD9-8EA7-7D580732251D}" srcOrd="0" destOrd="0" presId="urn:microsoft.com/office/officeart/2009/3/layout/HorizontalOrganizationChart"/>
    <dgm:cxn modelId="{544353EF-8E79-47D9-94FB-9EC004090E4A}" srcId="{71C33664-E11A-40EB-9780-D1CEF2566BB6}" destId="{9E75BE7A-A1AC-4FCB-AABD-67689CA454DE}" srcOrd="1" destOrd="0" parTransId="{C6942514-88D2-46C2-AEE5-5190C5CDFA6F}" sibTransId="{CDF74F3A-79DB-44D3-B82E-4207927D4BAD}"/>
    <dgm:cxn modelId="{86D28D55-15FA-418C-880F-B5DD9C734D17}" type="presParOf" srcId="{5C42A96E-40D5-4DBF-890B-0E7C23ACC142}" destId="{135B426F-03A2-4B50-B27E-62BA2D1398C4}" srcOrd="0" destOrd="0" presId="urn:microsoft.com/office/officeart/2009/3/layout/HorizontalOrganizationChart"/>
    <dgm:cxn modelId="{D964B938-552B-4AFB-B64B-6B2EE8C175AE}" type="presParOf" srcId="{135B426F-03A2-4B50-B27E-62BA2D1398C4}" destId="{097BAD46-A248-422F-9D3C-53CC1DAB4500}" srcOrd="0" destOrd="0" presId="urn:microsoft.com/office/officeart/2009/3/layout/HorizontalOrganizationChart"/>
    <dgm:cxn modelId="{13695541-4299-4687-9C58-D6136854BB7D}" type="presParOf" srcId="{097BAD46-A248-422F-9D3C-53CC1DAB4500}" destId="{DEA3894A-90B4-434B-BCFA-8257031DC523}" srcOrd="0" destOrd="0" presId="urn:microsoft.com/office/officeart/2009/3/layout/HorizontalOrganizationChart"/>
    <dgm:cxn modelId="{74738D62-1FC9-4C67-9CE0-F9BD2E50B0D6}" type="presParOf" srcId="{097BAD46-A248-422F-9D3C-53CC1DAB4500}" destId="{69879CC6-C077-4238-BF62-7B710AD0E4EC}" srcOrd="1" destOrd="0" presId="urn:microsoft.com/office/officeart/2009/3/layout/HorizontalOrganizationChart"/>
    <dgm:cxn modelId="{6F37F965-CEC3-446E-80C9-F425211E1DC2}" type="presParOf" srcId="{135B426F-03A2-4B50-B27E-62BA2D1398C4}" destId="{067F7EE3-20D0-4D43-B765-E6DB96D01041}" srcOrd="1" destOrd="0" presId="urn:microsoft.com/office/officeart/2009/3/layout/HorizontalOrganizationChart"/>
    <dgm:cxn modelId="{FE90D6C0-4CCE-4500-803F-7427D4B41B06}" type="presParOf" srcId="{067F7EE3-20D0-4D43-B765-E6DB96D01041}" destId="{FB6C2BF4-EB36-4A0D-B523-E14141D6E55D}" srcOrd="0" destOrd="0" presId="urn:microsoft.com/office/officeart/2009/3/layout/HorizontalOrganizationChart"/>
    <dgm:cxn modelId="{B2CB1178-B636-4B9E-BD20-D0E1129A8A88}" type="presParOf" srcId="{067F7EE3-20D0-4D43-B765-E6DB96D01041}" destId="{E21F6B0D-2E53-49FB-ACA6-8D5A0F71BC72}" srcOrd="1" destOrd="0" presId="urn:microsoft.com/office/officeart/2009/3/layout/HorizontalOrganizationChart"/>
    <dgm:cxn modelId="{513E8158-4C12-478B-B38B-61EA009B5A82}" type="presParOf" srcId="{E21F6B0D-2E53-49FB-ACA6-8D5A0F71BC72}" destId="{FA1F29F8-A513-4E61-B0E0-44DAFE8707C5}" srcOrd="0" destOrd="0" presId="urn:microsoft.com/office/officeart/2009/3/layout/HorizontalOrganizationChart"/>
    <dgm:cxn modelId="{0BB15B37-C92E-4BED-A7C3-723A7D27E096}" type="presParOf" srcId="{FA1F29F8-A513-4E61-B0E0-44DAFE8707C5}" destId="{7D2A13D9-7535-4CD9-8EA7-7D580732251D}" srcOrd="0" destOrd="0" presId="urn:microsoft.com/office/officeart/2009/3/layout/HorizontalOrganizationChart"/>
    <dgm:cxn modelId="{5F7B8740-C69B-4E36-AC6F-6B9605151E78}" type="presParOf" srcId="{FA1F29F8-A513-4E61-B0E0-44DAFE8707C5}" destId="{A9FB7DAC-09A9-4668-A372-B97C42398DEC}" srcOrd="1" destOrd="0" presId="urn:microsoft.com/office/officeart/2009/3/layout/HorizontalOrganizationChart"/>
    <dgm:cxn modelId="{69E44A8F-C50A-428F-BF2C-DCE3004AEE5E}" type="presParOf" srcId="{E21F6B0D-2E53-49FB-ACA6-8D5A0F71BC72}" destId="{623886F0-DEC8-4F43-99CE-DF25A58DEF1A}" srcOrd="1" destOrd="0" presId="urn:microsoft.com/office/officeart/2009/3/layout/HorizontalOrganizationChart"/>
    <dgm:cxn modelId="{1612CA5D-6A2E-4B74-BEAF-52F45AEF43E1}" type="presParOf" srcId="{E21F6B0D-2E53-49FB-ACA6-8D5A0F71BC72}" destId="{4D3AE034-EF20-46B1-860C-D88EE061F710}" srcOrd="2" destOrd="0" presId="urn:microsoft.com/office/officeart/2009/3/layout/HorizontalOrganizationChart"/>
    <dgm:cxn modelId="{A9C60794-B3E8-43B5-BF59-6F2DE2432159}" type="presParOf" srcId="{067F7EE3-20D0-4D43-B765-E6DB96D01041}" destId="{D9BFC483-3A22-4293-B8EF-F8337290E1CA}" srcOrd="2" destOrd="0" presId="urn:microsoft.com/office/officeart/2009/3/layout/HorizontalOrganizationChart"/>
    <dgm:cxn modelId="{00CB77F0-ED3C-46D5-8269-8175C22B9F71}" type="presParOf" srcId="{067F7EE3-20D0-4D43-B765-E6DB96D01041}" destId="{6A570ADE-4B1B-40CF-B0F0-F5ACD92DB908}" srcOrd="3" destOrd="0" presId="urn:microsoft.com/office/officeart/2009/3/layout/HorizontalOrganizationChart"/>
    <dgm:cxn modelId="{0A4E8AD5-505B-443A-89E4-F8A6DB782F37}" type="presParOf" srcId="{6A570ADE-4B1B-40CF-B0F0-F5ACD92DB908}" destId="{9E33AD41-C3DD-4D6D-840C-B67110B9BAF0}" srcOrd="0" destOrd="0" presId="urn:microsoft.com/office/officeart/2009/3/layout/HorizontalOrganizationChart"/>
    <dgm:cxn modelId="{64A631EE-FBFD-4F83-83C2-E5D27EE5E1F3}" type="presParOf" srcId="{9E33AD41-C3DD-4D6D-840C-B67110B9BAF0}" destId="{9299DF89-FF68-452C-9898-7CC8EA4EF70B}" srcOrd="0" destOrd="0" presId="urn:microsoft.com/office/officeart/2009/3/layout/HorizontalOrganizationChart"/>
    <dgm:cxn modelId="{2D924957-9B40-4015-AD19-0FABBE6F3318}" type="presParOf" srcId="{9E33AD41-C3DD-4D6D-840C-B67110B9BAF0}" destId="{68C5E3BE-A33D-4663-8D00-7F414B198A2C}" srcOrd="1" destOrd="0" presId="urn:microsoft.com/office/officeart/2009/3/layout/HorizontalOrganizationChart"/>
    <dgm:cxn modelId="{E6050123-4250-4CBB-AEF1-03322AFF5999}" type="presParOf" srcId="{6A570ADE-4B1B-40CF-B0F0-F5ACD92DB908}" destId="{43B25E43-447A-4556-86BE-17D3A4DE4D3F}" srcOrd="1" destOrd="0" presId="urn:microsoft.com/office/officeart/2009/3/layout/HorizontalOrganizationChart"/>
    <dgm:cxn modelId="{74A8EDF5-6DCE-408A-AF27-E2B8770395B8}" type="presParOf" srcId="{6A570ADE-4B1B-40CF-B0F0-F5ACD92DB908}" destId="{63411ED2-448C-4E83-BEEC-022334F791A1}" srcOrd="2" destOrd="0" presId="urn:microsoft.com/office/officeart/2009/3/layout/HorizontalOrganizationChart"/>
    <dgm:cxn modelId="{52B8A0DE-5087-480A-BF09-FF02430BAD26}" type="presParOf" srcId="{067F7EE3-20D0-4D43-B765-E6DB96D01041}" destId="{F1956E2D-9912-4104-A92A-59BD865751D2}" srcOrd="4" destOrd="0" presId="urn:microsoft.com/office/officeart/2009/3/layout/HorizontalOrganizationChart"/>
    <dgm:cxn modelId="{F564541B-763A-44B7-922A-7447DA3832B5}" type="presParOf" srcId="{067F7EE3-20D0-4D43-B765-E6DB96D01041}" destId="{18A3DC14-1085-41F3-90D7-AFA9BB089869}" srcOrd="5" destOrd="0" presId="urn:microsoft.com/office/officeart/2009/3/layout/HorizontalOrganizationChart"/>
    <dgm:cxn modelId="{70AA64C0-DC3D-44F5-99D7-D7AB17739B82}" type="presParOf" srcId="{18A3DC14-1085-41F3-90D7-AFA9BB089869}" destId="{407826B4-982D-486C-BE0E-97F1C534B607}" srcOrd="0" destOrd="0" presId="urn:microsoft.com/office/officeart/2009/3/layout/HorizontalOrganizationChart"/>
    <dgm:cxn modelId="{AC6EDE35-FFD5-4773-9FE3-CACD5315B3FA}" type="presParOf" srcId="{407826B4-982D-486C-BE0E-97F1C534B607}" destId="{6DAA35E1-5E7F-47D3-BBAC-032FB00BBD5F}" srcOrd="0" destOrd="0" presId="urn:microsoft.com/office/officeart/2009/3/layout/HorizontalOrganizationChart"/>
    <dgm:cxn modelId="{8DD58BFF-C764-456B-95C0-80A9ACCDCE5C}" type="presParOf" srcId="{407826B4-982D-486C-BE0E-97F1C534B607}" destId="{CC6D7FEA-44C8-45E3-A071-55A236827BA5}" srcOrd="1" destOrd="0" presId="urn:microsoft.com/office/officeart/2009/3/layout/HorizontalOrganizationChart"/>
    <dgm:cxn modelId="{10E66B64-D08B-4D35-9480-D858FF420990}" type="presParOf" srcId="{18A3DC14-1085-41F3-90D7-AFA9BB089869}" destId="{C0F7F8DA-0C5C-42B2-BAF3-797489FBF6A7}" srcOrd="1" destOrd="0" presId="urn:microsoft.com/office/officeart/2009/3/layout/HorizontalOrganizationChart"/>
    <dgm:cxn modelId="{C0A971BC-130C-41A0-A22A-E364FF2EF925}" type="presParOf" srcId="{18A3DC14-1085-41F3-90D7-AFA9BB089869}" destId="{B364D329-3BAB-41CA-A06F-D7AE942E52FE}" srcOrd="2" destOrd="0" presId="urn:microsoft.com/office/officeart/2009/3/layout/HorizontalOrganizationChart"/>
    <dgm:cxn modelId="{418C3FEE-CD33-431C-A651-1F8960509277}" type="presParOf" srcId="{135B426F-03A2-4B50-B27E-62BA2D1398C4}" destId="{42BD3C76-FF84-49A4-A4D0-6693E44E7B0E}" srcOrd="2" destOrd="0" presId="urn:microsoft.com/office/officeart/2009/3/layout/HorizontalOrganizationChart"/>
    <dgm:cxn modelId="{33E2CF21-E967-449C-91B6-A7EF9D5FDD99}" type="presParOf" srcId="{42BD3C76-FF84-49A4-A4D0-6693E44E7B0E}" destId="{4BEE8523-C4EE-4D29-ACDC-D894B1E0169A}" srcOrd="0" destOrd="0" presId="urn:microsoft.com/office/officeart/2009/3/layout/HorizontalOrganizationChart"/>
    <dgm:cxn modelId="{FC3C2473-CB2B-4D1A-9D1F-306933F44B8B}" type="presParOf" srcId="{42BD3C76-FF84-49A4-A4D0-6693E44E7B0E}" destId="{1C6B90A3-AC0A-4CF5-BBC5-0EBFE2C5BF2E}" srcOrd="1" destOrd="0" presId="urn:microsoft.com/office/officeart/2009/3/layout/HorizontalOrganizationChart"/>
    <dgm:cxn modelId="{0AB7A8A1-B6D9-4173-8E79-65EA8D65223A}" type="presParOf" srcId="{1C6B90A3-AC0A-4CF5-BBC5-0EBFE2C5BF2E}" destId="{52A4DA92-9050-444B-96AD-CA7B6CA96CD8}" srcOrd="0" destOrd="0" presId="urn:microsoft.com/office/officeart/2009/3/layout/HorizontalOrganizationChart"/>
    <dgm:cxn modelId="{323C1628-F901-4CA3-B0DD-3027CD3B4F25}" type="presParOf" srcId="{52A4DA92-9050-444B-96AD-CA7B6CA96CD8}" destId="{CF889AD6-86AB-43C0-98A1-C878464D4F21}" srcOrd="0" destOrd="0" presId="urn:microsoft.com/office/officeart/2009/3/layout/HorizontalOrganizationChart"/>
    <dgm:cxn modelId="{2E38AF2A-63C2-4DA3-9D88-C82104159F46}" type="presParOf" srcId="{52A4DA92-9050-444B-96AD-CA7B6CA96CD8}" destId="{7A860C2C-D374-46EE-89B0-657EF15C9831}" srcOrd="1" destOrd="0" presId="urn:microsoft.com/office/officeart/2009/3/layout/HorizontalOrganizationChart"/>
    <dgm:cxn modelId="{ECDAAB2F-C16F-40EF-910E-5322A6C18246}" type="presParOf" srcId="{1C6B90A3-AC0A-4CF5-BBC5-0EBFE2C5BF2E}" destId="{3922E3C1-C6A8-4041-A576-3F05E3147B42}" srcOrd="1" destOrd="0" presId="urn:microsoft.com/office/officeart/2009/3/layout/HorizontalOrganizationChart"/>
    <dgm:cxn modelId="{01023594-73CC-46D7-9D2D-4917F9CE6777}" type="presParOf" srcId="{1C6B90A3-AC0A-4CF5-BBC5-0EBFE2C5BF2E}" destId="{54811AC5-C88E-41E5-881D-CB3655F8C8BF}" srcOrd="2" destOrd="0" presId="urn:microsoft.com/office/officeart/2009/3/layout/HorizontalOrganizationChart"/>
    <dgm:cxn modelId="{C107C6D0-3DDF-4E48-A259-8439BC4AC725}" type="presParOf" srcId="{42BD3C76-FF84-49A4-A4D0-6693E44E7B0E}" destId="{CDB8DAA0-50D8-419F-86F7-F97344C5CCFB}" srcOrd="2" destOrd="0" presId="urn:microsoft.com/office/officeart/2009/3/layout/HorizontalOrganizationChart"/>
    <dgm:cxn modelId="{07AF41EE-19B4-489F-AE5C-024E72DFD383}" type="presParOf" srcId="{42BD3C76-FF84-49A4-A4D0-6693E44E7B0E}" destId="{8B473372-7E93-4E3E-920D-4A341B3FD8E2}" srcOrd="3" destOrd="0" presId="urn:microsoft.com/office/officeart/2009/3/layout/HorizontalOrganizationChart"/>
    <dgm:cxn modelId="{62D9DE46-1099-45B7-8DD4-92CD5F68C796}" type="presParOf" srcId="{8B473372-7E93-4E3E-920D-4A341B3FD8E2}" destId="{5345241C-C56E-4B61-8728-1D8C714C53AE}" srcOrd="0" destOrd="0" presId="urn:microsoft.com/office/officeart/2009/3/layout/HorizontalOrganizationChart"/>
    <dgm:cxn modelId="{8D12C8E9-4ACC-4163-ACB6-E16EB99EC5B7}" type="presParOf" srcId="{5345241C-C56E-4B61-8728-1D8C714C53AE}" destId="{DA559B3A-D17C-4613-BD35-E0351912A4AC}" srcOrd="0" destOrd="0" presId="urn:microsoft.com/office/officeart/2009/3/layout/HorizontalOrganizationChart"/>
    <dgm:cxn modelId="{D2AA5378-1BF0-4DFC-8CE3-89679AF0ECA9}" type="presParOf" srcId="{5345241C-C56E-4B61-8728-1D8C714C53AE}" destId="{86F41D24-1E3A-4128-8684-A97002671A80}" srcOrd="1" destOrd="0" presId="urn:microsoft.com/office/officeart/2009/3/layout/HorizontalOrganizationChart"/>
    <dgm:cxn modelId="{F7C95838-1259-4334-884B-C8266FA10E77}" type="presParOf" srcId="{8B473372-7E93-4E3E-920D-4A341B3FD8E2}" destId="{042A631A-7D3F-46E4-87F9-F8657CE2BB64}" srcOrd="1" destOrd="0" presId="urn:microsoft.com/office/officeart/2009/3/layout/HorizontalOrganizationChart"/>
    <dgm:cxn modelId="{C19A9808-0D27-4D96-A5B7-D73E168CB939}" type="presParOf" srcId="{8B473372-7E93-4E3E-920D-4A341B3FD8E2}" destId="{0DFA1602-56FC-4CB3-8D7F-F7412ED2B817}" srcOrd="2" destOrd="0" presId="urn:microsoft.com/office/officeart/2009/3/layout/HorizontalOrganizationChar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27102E3-CB90-45D4-8E96-51F2AC840C7C}" type="doc">
      <dgm:prSet loTypeId="urn:microsoft.com/office/officeart/2005/8/layout/vList5" loCatId="list" qsTypeId="urn:microsoft.com/office/officeart/2005/8/quickstyle/simple5" qsCatId="simple" csTypeId="urn:microsoft.com/office/officeart/2005/8/colors/colorful2" csCatId="colorful" phldr="1"/>
      <dgm:spPr/>
      <dgm:t>
        <a:bodyPr/>
        <a:lstStyle/>
        <a:p>
          <a:pPr rtl="1"/>
          <a:endParaRPr lang="he-IL"/>
        </a:p>
      </dgm:t>
    </dgm:pt>
    <dgm:pt modelId="{EAE50AE0-EA44-4ED8-853E-E65260220263}">
      <dgm:prSet phldrT="[Text]" custT="1"/>
      <dgm:spPr/>
      <dgm:t>
        <a:bodyPr/>
        <a:lstStyle/>
        <a:p>
          <a:pPr rtl="1"/>
          <a:r>
            <a:rPr lang="he-IL" sz="2200" dirty="0">
              <a:latin typeface="Calibri Light" panose="020F0302020204030204" pitchFamily="34" charset="0"/>
              <a:cs typeface="Calibri Light" panose="020F0302020204030204" pitchFamily="34" charset="0"/>
            </a:rPr>
            <a:t>סינון</a:t>
          </a:r>
        </a:p>
      </dgm:t>
    </dgm:pt>
    <dgm:pt modelId="{B1822BBD-156E-4E13-B8C6-92F96FD633CE}" type="parTrans" cxnId="{15E4749E-860E-44DA-88F6-74393D541D71}">
      <dgm:prSet/>
      <dgm:spPr/>
      <dgm:t>
        <a:bodyPr/>
        <a:lstStyle/>
        <a:p>
          <a:pPr rtl="1"/>
          <a:endParaRPr lang="he-IL" sz="2200">
            <a:latin typeface="+mj-lt"/>
          </a:endParaRPr>
        </a:p>
      </dgm:t>
    </dgm:pt>
    <dgm:pt modelId="{F73021D7-B06E-41DE-9A16-24A5076E322C}" type="sibTrans" cxnId="{15E4749E-860E-44DA-88F6-74393D541D71}">
      <dgm:prSet/>
      <dgm:spPr/>
      <dgm:t>
        <a:bodyPr/>
        <a:lstStyle/>
        <a:p>
          <a:pPr rtl="1"/>
          <a:endParaRPr lang="he-IL" sz="2200">
            <a:latin typeface="+mj-lt"/>
          </a:endParaRPr>
        </a:p>
      </dgm:t>
    </dgm:pt>
    <dgm:pt modelId="{FEDD0368-0CA8-44D0-BA67-8FCEBFF2DD68}">
      <dgm:prSet phldrT="[Text]" custT="1"/>
      <dgm:spPr/>
      <dgm:t>
        <a:bodyPr/>
        <a:lstStyle/>
        <a:p>
          <a:pPr algn="r" rtl="1">
            <a:buFont typeface="Arial" panose="020B0604020202020204" pitchFamily="34" charset="0"/>
            <a:buChar char="•"/>
          </a:pPr>
          <a:r>
            <a:rPr lang="he-IL" sz="2200" dirty="0">
              <a:latin typeface="Calibri Light" panose="020F0302020204030204" pitchFamily="34" charset="0"/>
              <a:cs typeface="Calibri Light" panose="020F0302020204030204" pitchFamily="34" charset="0"/>
            </a:rPr>
            <a:t>רק המשתתפים שסיימו למלא את השאלון במלואו.</a:t>
          </a:r>
        </a:p>
      </dgm:t>
    </dgm:pt>
    <dgm:pt modelId="{DBB675B3-ACFC-44A7-BA58-B59FA078C29A}" type="parTrans" cxnId="{3D814731-EF38-44B0-B898-8CF18EEF73D9}">
      <dgm:prSet/>
      <dgm:spPr/>
      <dgm:t>
        <a:bodyPr/>
        <a:lstStyle/>
        <a:p>
          <a:pPr rtl="1"/>
          <a:endParaRPr lang="he-IL" sz="2200">
            <a:latin typeface="+mj-lt"/>
          </a:endParaRPr>
        </a:p>
      </dgm:t>
    </dgm:pt>
    <dgm:pt modelId="{B23CDD5C-75D4-4E30-A414-9A4E6115E007}" type="sibTrans" cxnId="{3D814731-EF38-44B0-B898-8CF18EEF73D9}">
      <dgm:prSet/>
      <dgm:spPr/>
      <dgm:t>
        <a:bodyPr/>
        <a:lstStyle/>
        <a:p>
          <a:pPr rtl="1"/>
          <a:endParaRPr lang="he-IL" sz="2200">
            <a:latin typeface="+mj-lt"/>
          </a:endParaRPr>
        </a:p>
      </dgm:t>
    </dgm:pt>
    <dgm:pt modelId="{41BE39FD-A5CE-4AD9-9C86-7E461BBA25CF}">
      <dgm:prSet phldrT="[Text]" custT="1"/>
      <dgm:spPr/>
      <dgm:t>
        <a:bodyPr/>
        <a:lstStyle/>
        <a:p>
          <a:pPr rtl="1">
            <a:buFont typeface="Arial" panose="020B0604020202020204" pitchFamily="34" charset="0"/>
            <a:buChar char="•"/>
          </a:pPr>
          <a:r>
            <a:rPr lang="he-IL" sz="2200" dirty="0">
              <a:latin typeface="Calibri Light" panose="020F0302020204030204" pitchFamily="34" charset="0"/>
              <a:cs typeface="Calibri Light" panose="020F0302020204030204" pitchFamily="34" charset="0"/>
            </a:rPr>
            <a:t>חילקנו ל-4 קבוצות לידה</a:t>
          </a:r>
        </a:p>
      </dgm:t>
    </dgm:pt>
    <dgm:pt modelId="{09B396B0-0FD5-4C42-9162-D1623450779E}" type="parTrans" cxnId="{A3DAF23F-44FC-43D7-832E-7F6152B37344}">
      <dgm:prSet/>
      <dgm:spPr/>
      <dgm:t>
        <a:bodyPr/>
        <a:lstStyle/>
        <a:p>
          <a:pPr rtl="1"/>
          <a:endParaRPr lang="he-IL" sz="2200">
            <a:latin typeface="+mj-lt"/>
          </a:endParaRPr>
        </a:p>
      </dgm:t>
    </dgm:pt>
    <dgm:pt modelId="{8AACAE0D-FD75-4FCB-B301-DF3CA9ABA9A2}" type="sibTrans" cxnId="{A3DAF23F-44FC-43D7-832E-7F6152B37344}">
      <dgm:prSet/>
      <dgm:spPr/>
      <dgm:t>
        <a:bodyPr/>
        <a:lstStyle/>
        <a:p>
          <a:pPr rtl="1"/>
          <a:endParaRPr lang="he-IL" sz="2200">
            <a:latin typeface="+mj-lt"/>
          </a:endParaRPr>
        </a:p>
      </dgm:t>
    </dgm:pt>
    <dgm:pt modelId="{CCDB5736-B98B-4E4F-B332-E03A934D4FF4}">
      <dgm:prSet phldrT="[Text]" custT="1"/>
      <dgm:spPr/>
      <dgm:t>
        <a:bodyPr/>
        <a:lstStyle/>
        <a:p>
          <a:pPr rtl="1"/>
          <a:r>
            <a:rPr lang="he-IL" sz="2200" dirty="0">
              <a:latin typeface="Calibri Light" panose="020F0302020204030204" pitchFamily="34" charset="0"/>
              <a:cs typeface="Calibri Light" panose="020F0302020204030204" pitchFamily="34" charset="0"/>
            </a:rPr>
            <a:t>קבוצה 1: עד מרץ 19</a:t>
          </a:r>
        </a:p>
      </dgm:t>
    </dgm:pt>
    <dgm:pt modelId="{E4027532-CFA1-4217-BF3A-5B7334EBE04B}" type="parTrans" cxnId="{AA899FDF-124F-4FAB-962B-1DD29D5EFD16}">
      <dgm:prSet/>
      <dgm:spPr/>
      <dgm:t>
        <a:bodyPr/>
        <a:lstStyle/>
        <a:p>
          <a:pPr rtl="1"/>
          <a:endParaRPr lang="he-IL" sz="2200">
            <a:latin typeface="+mj-lt"/>
          </a:endParaRPr>
        </a:p>
      </dgm:t>
    </dgm:pt>
    <dgm:pt modelId="{5FF7D1AA-73C0-45D4-A290-BED8B4653717}" type="sibTrans" cxnId="{AA899FDF-124F-4FAB-962B-1DD29D5EFD16}">
      <dgm:prSet/>
      <dgm:spPr/>
      <dgm:t>
        <a:bodyPr/>
        <a:lstStyle/>
        <a:p>
          <a:pPr rtl="1"/>
          <a:endParaRPr lang="he-IL" sz="2200">
            <a:latin typeface="+mj-lt"/>
          </a:endParaRPr>
        </a:p>
      </dgm:t>
    </dgm:pt>
    <dgm:pt modelId="{2761EBEA-B071-4ACF-9F64-713BCC8A68E0}">
      <dgm:prSet custT="1"/>
      <dgm:spPr/>
      <dgm:t>
        <a:bodyPr/>
        <a:lstStyle/>
        <a:p>
          <a:pPr rtl="1"/>
          <a:r>
            <a:rPr lang="he-IL" sz="2200" dirty="0">
              <a:latin typeface="Calibri Light" panose="020F0302020204030204" pitchFamily="34" charset="0"/>
              <a:cs typeface="Calibri Light" panose="020F0302020204030204" pitchFamily="34" charset="0"/>
            </a:rPr>
            <a:t>קבוצה 2: בין מרץ 19-מרץ 20</a:t>
          </a:r>
        </a:p>
      </dgm:t>
    </dgm:pt>
    <dgm:pt modelId="{D04F8B3C-45E0-4ACC-9B17-D42C2010FBC3}" type="parTrans" cxnId="{B63DFAEE-3A38-4278-B143-1891ABCF3963}">
      <dgm:prSet/>
      <dgm:spPr/>
      <dgm:t>
        <a:bodyPr/>
        <a:lstStyle/>
        <a:p>
          <a:pPr rtl="1"/>
          <a:endParaRPr lang="he-IL" sz="2200">
            <a:latin typeface="+mj-lt"/>
          </a:endParaRPr>
        </a:p>
      </dgm:t>
    </dgm:pt>
    <dgm:pt modelId="{C30FC43F-B1C6-45A1-8E52-55AF882FE058}" type="sibTrans" cxnId="{B63DFAEE-3A38-4278-B143-1891ABCF3963}">
      <dgm:prSet/>
      <dgm:spPr/>
      <dgm:t>
        <a:bodyPr/>
        <a:lstStyle/>
        <a:p>
          <a:pPr rtl="1"/>
          <a:endParaRPr lang="he-IL" sz="2200">
            <a:latin typeface="+mj-lt"/>
          </a:endParaRPr>
        </a:p>
      </dgm:t>
    </dgm:pt>
    <dgm:pt modelId="{5B516C98-A4F7-4073-87DC-FF6FBBC25B83}">
      <dgm:prSet custT="1"/>
      <dgm:spPr/>
      <dgm:t>
        <a:bodyPr/>
        <a:lstStyle/>
        <a:p>
          <a:pPr rtl="1"/>
          <a:r>
            <a:rPr lang="he-IL" sz="2200" dirty="0">
              <a:latin typeface="Calibri Light" panose="020F0302020204030204" pitchFamily="34" charset="0"/>
              <a:cs typeface="Calibri Light" panose="020F0302020204030204" pitchFamily="34" charset="0"/>
            </a:rPr>
            <a:t>קבוצה 3: בין 11 במרץ 20 ל-7 בפברואר 21</a:t>
          </a:r>
        </a:p>
      </dgm:t>
    </dgm:pt>
    <dgm:pt modelId="{E56AB084-3FD0-4FCC-908F-D8DE941651B7}" type="parTrans" cxnId="{FE92B108-B393-4DF1-811A-5046F1E8CC62}">
      <dgm:prSet/>
      <dgm:spPr/>
      <dgm:t>
        <a:bodyPr/>
        <a:lstStyle/>
        <a:p>
          <a:pPr rtl="1"/>
          <a:endParaRPr lang="he-IL" sz="2200">
            <a:latin typeface="+mj-lt"/>
          </a:endParaRPr>
        </a:p>
      </dgm:t>
    </dgm:pt>
    <dgm:pt modelId="{F23F9840-2D34-4477-B150-DFAC1D91C0B2}" type="sibTrans" cxnId="{FE92B108-B393-4DF1-811A-5046F1E8CC62}">
      <dgm:prSet/>
      <dgm:spPr/>
      <dgm:t>
        <a:bodyPr/>
        <a:lstStyle/>
        <a:p>
          <a:pPr rtl="1"/>
          <a:endParaRPr lang="he-IL" sz="2200">
            <a:latin typeface="+mj-lt"/>
          </a:endParaRPr>
        </a:p>
      </dgm:t>
    </dgm:pt>
    <dgm:pt modelId="{231A60EA-9148-425E-9B05-46E29EBDF3FD}">
      <dgm:prSet custT="1"/>
      <dgm:spPr/>
      <dgm:t>
        <a:bodyPr/>
        <a:lstStyle/>
        <a:p>
          <a:pPr rtl="1"/>
          <a:r>
            <a:rPr lang="he-IL" sz="2200" dirty="0">
              <a:latin typeface="Calibri Light" panose="020F0302020204030204" pitchFamily="34" charset="0"/>
              <a:cs typeface="Calibri Light" panose="020F0302020204030204" pitchFamily="34" charset="0"/>
            </a:rPr>
            <a:t>קבוצה 4: החל מה-7 בפברואר 21</a:t>
          </a:r>
        </a:p>
      </dgm:t>
    </dgm:pt>
    <dgm:pt modelId="{691925B7-E1AC-4DAB-9624-D71040EDC5BA}" type="parTrans" cxnId="{940FCF39-ADC3-4A3C-90EF-3DDA7F5E02E9}">
      <dgm:prSet/>
      <dgm:spPr/>
      <dgm:t>
        <a:bodyPr/>
        <a:lstStyle/>
        <a:p>
          <a:pPr rtl="1"/>
          <a:endParaRPr lang="he-IL" sz="2200">
            <a:latin typeface="+mj-lt"/>
          </a:endParaRPr>
        </a:p>
      </dgm:t>
    </dgm:pt>
    <dgm:pt modelId="{33B22317-CC64-4329-BDDE-826D9567B286}" type="sibTrans" cxnId="{940FCF39-ADC3-4A3C-90EF-3DDA7F5E02E9}">
      <dgm:prSet/>
      <dgm:spPr/>
      <dgm:t>
        <a:bodyPr/>
        <a:lstStyle/>
        <a:p>
          <a:pPr rtl="1"/>
          <a:endParaRPr lang="he-IL" sz="2200">
            <a:latin typeface="+mj-lt"/>
          </a:endParaRPr>
        </a:p>
      </dgm:t>
    </dgm:pt>
    <dgm:pt modelId="{9C1FDD1F-96F6-4F9B-A500-88001A5361AC}">
      <dgm:prSet custT="1"/>
      <dgm:spPr/>
      <dgm:t>
        <a:bodyPr/>
        <a:lstStyle/>
        <a:p>
          <a:pPr rtl="1">
            <a:buFont typeface="Arial" panose="020B0604020202020204" pitchFamily="34" charset="0"/>
            <a:buChar char="•"/>
          </a:pPr>
          <a:r>
            <a:rPr lang="he-IL" sz="2200" dirty="0">
              <a:latin typeface="Calibri Light" panose="020F0302020204030204" pitchFamily="34" charset="0"/>
              <a:cs typeface="Calibri Light" panose="020F0302020204030204" pitchFamily="34" charset="0"/>
            </a:rPr>
            <a:t>יצרנו משתנה חדש ועיבדנו משתנים קיימים</a:t>
          </a:r>
        </a:p>
      </dgm:t>
    </dgm:pt>
    <dgm:pt modelId="{F5DF93B0-C7FC-4345-B115-1DEF02736965}" type="parTrans" cxnId="{0E855FDD-C4E4-421A-A48E-F327AB083EBF}">
      <dgm:prSet/>
      <dgm:spPr/>
      <dgm:t>
        <a:bodyPr/>
        <a:lstStyle/>
        <a:p>
          <a:pPr rtl="1"/>
          <a:endParaRPr lang="he-IL" sz="2200">
            <a:latin typeface="+mj-lt"/>
          </a:endParaRPr>
        </a:p>
      </dgm:t>
    </dgm:pt>
    <dgm:pt modelId="{361B2569-BE1A-40F7-9DF7-6C620BB0BAED}" type="sibTrans" cxnId="{0E855FDD-C4E4-421A-A48E-F327AB083EBF}">
      <dgm:prSet/>
      <dgm:spPr/>
      <dgm:t>
        <a:bodyPr/>
        <a:lstStyle/>
        <a:p>
          <a:pPr rtl="1"/>
          <a:endParaRPr lang="he-IL" sz="2200">
            <a:latin typeface="+mj-lt"/>
          </a:endParaRPr>
        </a:p>
      </dgm:t>
    </dgm:pt>
    <dgm:pt modelId="{623B29B5-DEEA-4104-8B61-0042418D02ED}">
      <dgm:prSet custT="1"/>
      <dgm:spPr/>
      <dgm:t>
        <a:bodyPr/>
        <a:lstStyle/>
        <a:p>
          <a:pPr rtl="1"/>
          <a:r>
            <a:rPr lang="en-US" sz="2200" dirty="0" err="1">
              <a:latin typeface="Calibri Light" panose="020F0302020204030204" pitchFamily="34" charset="0"/>
              <a:cs typeface="Calibri Light" panose="020F0302020204030204" pitchFamily="34" charset="0"/>
            </a:rPr>
            <a:t>is_atopic_first_year</a:t>
          </a:r>
          <a:r>
            <a:rPr lang="he-IL" sz="2200" dirty="0">
              <a:latin typeface="Calibri Light" panose="020F0302020204030204" pitchFamily="34" charset="0"/>
              <a:cs typeface="Calibri Light" panose="020F0302020204030204" pitchFamily="34" charset="0"/>
            </a:rPr>
            <a:t> עבור השנה הראשונה ו</a:t>
          </a:r>
          <a:r>
            <a:rPr lang="en-US" sz="2200" dirty="0">
              <a:latin typeface="Calibri Light" panose="020F0302020204030204" pitchFamily="34" charset="0"/>
              <a:cs typeface="Calibri Light" panose="020F0302020204030204" pitchFamily="34" charset="0"/>
            </a:rPr>
            <a:t> </a:t>
          </a:r>
          <a:r>
            <a:rPr lang="en-US" sz="2200" dirty="0" err="1">
              <a:latin typeface="Calibri Light" panose="020F0302020204030204" pitchFamily="34" charset="0"/>
              <a:cs typeface="Calibri Light" panose="020F0302020204030204" pitchFamily="34" charset="0"/>
            </a:rPr>
            <a:t>is_atopic_second_year</a:t>
          </a:r>
          <a:endParaRPr lang="he-IL" sz="2200" dirty="0">
            <a:latin typeface="Calibri Light" panose="020F0302020204030204" pitchFamily="34" charset="0"/>
            <a:cs typeface="Calibri Light" panose="020F0302020204030204" pitchFamily="34" charset="0"/>
          </a:endParaRPr>
        </a:p>
      </dgm:t>
    </dgm:pt>
    <dgm:pt modelId="{1B1B4F13-D571-491C-9209-3543C50DBC31}" type="parTrans" cxnId="{5DE17448-50AA-4620-9662-00006B66D247}">
      <dgm:prSet/>
      <dgm:spPr/>
      <dgm:t>
        <a:bodyPr/>
        <a:lstStyle/>
        <a:p>
          <a:pPr rtl="1"/>
          <a:endParaRPr lang="he-IL" sz="2200">
            <a:latin typeface="+mj-lt"/>
          </a:endParaRPr>
        </a:p>
      </dgm:t>
    </dgm:pt>
    <dgm:pt modelId="{51B3509E-48F8-4208-95D9-E625D6FD0D16}" type="sibTrans" cxnId="{5DE17448-50AA-4620-9662-00006B66D247}">
      <dgm:prSet/>
      <dgm:spPr/>
      <dgm:t>
        <a:bodyPr/>
        <a:lstStyle/>
        <a:p>
          <a:pPr rtl="1"/>
          <a:endParaRPr lang="he-IL" sz="2200">
            <a:latin typeface="+mj-lt"/>
          </a:endParaRPr>
        </a:p>
      </dgm:t>
    </dgm:pt>
    <dgm:pt modelId="{713682FF-2D96-45E1-900E-7492ACEE51FD}">
      <dgm:prSet custT="1"/>
      <dgm:spPr/>
      <dgm:t>
        <a:bodyPr/>
        <a:lstStyle/>
        <a:p>
          <a:pPr rtl="1"/>
          <a:r>
            <a:rPr lang="he-IL" sz="2200" dirty="0">
              <a:latin typeface="Calibri Light" panose="020F0302020204030204" pitchFamily="34" charset="0"/>
              <a:cs typeface="Calibri Light" panose="020F0302020204030204" pitchFamily="34" charset="0"/>
            </a:rPr>
            <a:t>הורדנו תצפיות עם ערכים חסרים</a:t>
          </a:r>
        </a:p>
      </dgm:t>
    </dgm:pt>
    <dgm:pt modelId="{F9E4E5FF-EC71-47CE-B5C8-60B2E3B5768C}" type="sibTrans" cxnId="{E4A17ACE-90C4-4603-B78D-44F7185CD35A}">
      <dgm:prSet/>
      <dgm:spPr/>
      <dgm:t>
        <a:bodyPr/>
        <a:lstStyle/>
        <a:p>
          <a:pPr rtl="1"/>
          <a:endParaRPr lang="he-IL" sz="2200">
            <a:latin typeface="+mj-lt"/>
          </a:endParaRPr>
        </a:p>
      </dgm:t>
    </dgm:pt>
    <dgm:pt modelId="{767D2EB5-1E0C-43F9-9266-F53F2A312CEA}" type="parTrans" cxnId="{E4A17ACE-90C4-4603-B78D-44F7185CD35A}">
      <dgm:prSet/>
      <dgm:spPr/>
      <dgm:t>
        <a:bodyPr/>
        <a:lstStyle/>
        <a:p>
          <a:pPr rtl="1"/>
          <a:endParaRPr lang="he-IL" sz="2200">
            <a:latin typeface="+mj-lt"/>
          </a:endParaRPr>
        </a:p>
      </dgm:t>
    </dgm:pt>
    <dgm:pt modelId="{2798D462-7FAB-4662-B9B1-65824101F39E}">
      <dgm:prSet custT="1"/>
      <dgm:spPr/>
      <dgm:t>
        <a:bodyPr/>
        <a:lstStyle/>
        <a:p>
          <a:pPr rtl="1"/>
          <a:r>
            <a:rPr lang="he-IL" sz="2200" dirty="0">
              <a:latin typeface="Calibri Light" panose="020F0302020204030204" pitchFamily="34" charset="0"/>
              <a:cs typeface="Calibri Light" panose="020F0302020204030204" pitchFamily="34" charset="0"/>
            </a:rPr>
            <a:t>סה"כ ירדו 233 (רובם כתוצאה ממידע חסר במשנה השכלת האם).</a:t>
          </a:r>
        </a:p>
      </dgm:t>
    </dgm:pt>
    <dgm:pt modelId="{46C61558-F233-4FA0-9BE0-123A65DDBE8A}" type="parTrans" cxnId="{C3F76670-C424-4D32-9247-F9601D3C312E}">
      <dgm:prSet/>
      <dgm:spPr/>
      <dgm:t>
        <a:bodyPr/>
        <a:lstStyle/>
        <a:p>
          <a:pPr rtl="1"/>
          <a:endParaRPr lang="he-IL" sz="2200">
            <a:latin typeface="+mj-lt"/>
          </a:endParaRPr>
        </a:p>
      </dgm:t>
    </dgm:pt>
    <dgm:pt modelId="{4FA750EC-46B3-41F9-963A-B782A5502B8D}" type="sibTrans" cxnId="{C3F76670-C424-4D32-9247-F9601D3C312E}">
      <dgm:prSet/>
      <dgm:spPr/>
      <dgm:t>
        <a:bodyPr/>
        <a:lstStyle/>
        <a:p>
          <a:pPr rtl="1"/>
          <a:endParaRPr lang="he-IL" sz="2200">
            <a:latin typeface="+mj-lt"/>
          </a:endParaRPr>
        </a:p>
      </dgm:t>
    </dgm:pt>
    <dgm:pt modelId="{AA3DD2B3-358A-4B19-9B77-EE1164885724}">
      <dgm:prSet custT="1"/>
      <dgm:spPr/>
      <dgm:t>
        <a:bodyPr/>
        <a:lstStyle/>
        <a:p>
          <a:pPr rtl="1">
            <a:buFont typeface="Arial" panose="020B0604020202020204" pitchFamily="34" charset="0"/>
            <a:buChar char="•"/>
          </a:pPr>
          <a:r>
            <a:rPr lang="he-IL" sz="2200" dirty="0">
              <a:latin typeface="Calibri Light" panose="020F0302020204030204" pitchFamily="34" charset="0"/>
              <a:cs typeface="Calibri Light" panose="020F0302020204030204" pitchFamily="34" charset="0"/>
            </a:rPr>
            <a:t>עבור המשתנה </a:t>
          </a:r>
          <a:r>
            <a:rPr lang="en-US" sz="2200" dirty="0">
              <a:latin typeface="Calibri Light" panose="020F0302020204030204" pitchFamily="34" charset="0"/>
              <a:cs typeface="Calibri Light" panose="020F0302020204030204" pitchFamily="34" charset="0"/>
            </a:rPr>
            <a:t>SES</a:t>
          </a:r>
          <a:r>
            <a:rPr lang="he-IL" sz="2200" dirty="0">
              <a:latin typeface="Calibri Light" panose="020F0302020204030204" pitchFamily="34" charset="0"/>
              <a:cs typeface="Calibri Light" panose="020F0302020204030204" pitchFamily="34" charset="0"/>
            </a:rPr>
            <a:t> (מצב סוציו אקונומי) יצרנו 3 קבוצות ('9-10', '6-8', '1-5')</a:t>
          </a:r>
        </a:p>
      </dgm:t>
    </dgm:pt>
    <dgm:pt modelId="{233C9FAD-5E1B-4590-B3E3-ED01C5A90F0A}" type="parTrans" cxnId="{CDBE5FB1-A8AB-4994-BC15-5D271C27B631}">
      <dgm:prSet/>
      <dgm:spPr/>
      <dgm:t>
        <a:bodyPr/>
        <a:lstStyle/>
        <a:p>
          <a:pPr rtl="1"/>
          <a:endParaRPr lang="he-IL" sz="2200">
            <a:latin typeface="+mj-lt"/>
          </a:endParaRPr>
        </a:p>
      </dgm:t>
    </dgm:pt>
    <dgm:pt modelId="{8EED646C-3D6E-4426-B33A-DEEAA4DF9060}" type="sibTrans" cxnId="{CDBE5FB1-A8AB-4994-BC15-5D271C27B631}">
      <dgm:prSet/>
      <dgm:spPr/>
      <dgm:t>
        <a:bodyPr/>
        <a:lstStyle/>
        <a:p>
          <a:pPr rtl="1"/>
          <a:endParaRPr lang="he-IL" sz="2200">
            <a:latin typeface="+mj-lt"/>
          </a:endParaRPr>
        </a:p>
      </dgm:t>
    </dgm:pt>
    <dgm:pt modelId="{B77A2D4A-EBA8-4CC5-AF02-1580C264016B}">
      <dgm:prSet custT="1"/>
      <dgm:spPr/>
      <dgm:t>
        <a:bodyPr/>
        <a:lstStyle/>
        <a:p>
          <a:pPr rtl="1"/>
          <a:r>
            <a:rPr lang="he-IL" sz="2200" dirty="0">
              <a:latin typeface="Calibri Light" panose="020F0302020204030204" pitchFamily="34" charset="0"/>
              <a:cs typeface="Calibri Light" panose="020F0302020204030204" pitchFamily="34" charset="0"/>
            </a:rPr>
            <a:t>לבסוף נותרו 1,640 תצפיות.</a:t>
          </a:r>
        </a:p>
      </dgm:t>
    </dgm:pt>
    <dgm:pt modelId="{D1320D70-18EF-4CE2-B9F6-00729ADB4A0F}" type="parTrans" cxnId="{74A51FFE-A0DE-481B-839B-DE7093F4170D}">
      <dgm:prSet/>
      <dgm:spPr/>
      <dgm:t>
        <a:bodyPr/>
        <a:lstStyle/>
        <a:p>
          <a:pPr rtl="1"/>
          <a:endParaRPr lang="he-IL"/>
        </a:p>
      </dgm:t>
    </dgm:pt>
    <dgm:pt modelId="{2127CA5D-1A38-4662-93F0-72A9C16B9FE7}" type="sibTrans" cxnId="{74A51FFE-A0DE-481B-839B-DE7093F4170D}">
      <dgm:prSet/>
      <dgm:spPr/>
      <dgm:t>
        <a:bodyPr/>
        <a:lstStyle/>
        <a:p>
          <a:pPr rtl="1"/>
          <a:endParaRPr lang="he-IL"/>
        </a:p>
      </dgm:t>
    </dgm:pt>
    <dgm:pt modelId="{99FD250D-A9FB-488F-881C-4585CB6331F3}">
      <dgm:prSet phldrT="[Text]" custT="1"/>
      <dgm:spPr/>
      <dgm:t>
        <a:bodyPr/>
        <a:lstStyle/>
        <a:p>
          <a:pPr algn="r" rtl="1">
            <a:buFont typeface="Arial" panose="020B0604020202020204" pitchFamily="34" charset="0"/>
            <a:buChar char="•"/>
          </a:pPr>
          <a:r>
            <a:rPr lang="he-IL" sz="2200" dirty="0">
              <a:latin typeface="Calibri Light" panose="020F0302020204030204" pitchFamily="34" charset="0"/>
              <a:cs typeface="Calibri Light" panose="020F0302020204030204" pitchFamily="34" charset="0"/>
            </a:rPr>
            <a:t>סה"כ 2,252 (נכון ל10 במאי) &gt;&gt; נותרנו עם 1,873 תצפיות</a:t>
          </a:r>
        </a:p>
      </dgm:t>
    </dgm:pt>
    <dgm:pt modelId="{FC07EBEB-7B7A-4E38-A22C-5047E185AAC4}" type="parTrans" cxnId="{B0390A65-C15F-480A-A2AD-C020F0B21E73}">
      <dgm:prSet/>
      <dgm:spPr/>
      <dgm:t>
        <a:bodyPr/>
        <a:lstStyle/>
        <a:p>
          <a:pPr rtl="1"/>
          <a:endParaRPr lang="he-IL"/>
        </a:p>
      </dgm:t>
    </dgm:pt>
    <dgm:pt modelId="{2C67999D-A95B-4012-8037-95AE9DB0B8A7}" type="sibTrans" cxnId="{B0390A65-C15F-480A-A2AD-C020F0B21E73}">
      <dgm:prSet/>
      <dgm:spPr/>
      <dgm:t>
        <a:bodyPr/>
        <a:lstStyle/>
        <a:p>
          <a:pPr rtl="1"/>
          <a:endParaRPr lang="he-IL"/>
        </a:p>
      </dgm:t>
    </dgm:pt>
    <dgm:pt modelId="{7C844877-0A20-4B36-B615-78308D57318E}">
      <dgm:prSet phldrT="[Text]" custT="1"/>
      <dgm:spPr/>
      <dgm:t>
        <a:bodyPr/>
        <a:lstStyle/>
        <a:p>
          <a:pPr algn="r" rtl="1">
            <a:buFont typeface="Arial" panose="020B0604020202020204" pitchFamily="34" charset="0"/>
            <a:buChar char="•"/>
          </a:pPr>
          <a:r>
            <a:rPr lang="he-IL" sz="2200" dirty="0">
              <a:latin typeface="Calibri Light" panose="020F0302020204030204" pitchFamily="34" charset="0"/>
              <a:cs typeface="Calibri Light" panose="020F0302020204030204" pitchFamily="34" charset="0"/>
            </a:rPr>
            <a:t>רק תינוקות שהשלימו את השנה השניה לחייהם</a:t>
          </a:r>
        </a:p>
      </dgm:t>
    </dgm:pt>
    <dgm:pt modelId="{D69F7596-EE7C-4DD8-80D4-30CB1852F5CC}" type="parTrans" cxnId="{EB943A34-6189-4E67-B7A8-387C2F5EE543}">
      <dgm:prSet/>
      <dgm:spPr/>
    </dgm:pt>
    <dgm:pt modelId="{20F9E507-5BFD-4576-994B-3F2A8032EF94}" type="sibTrans" cxnId="{EB943A34-6189-4E67-B7A8-387C2F5EE543}">
      <dgm:prSet/>
      <dgm:spPr/>
    </dgm:pt>
    <dgm:pt modelId="{5AF50620-3249-426D-AB26-8FFFFB3E0681}" type="pres">
      <dgm:prSet presAssocID="{527102E3-CB90-45D4-8E96-51F2AC840C7C}" presName="Name0" presStyleCnt="0">
        <dgm:presLayoutVars>
          <dgm:dir/>
          <dgm:animLvl val="lvl"/>
          <dgm:resizeHandles val="exact"/>
        </dgm:presLayoutVars>
      </dgm:prSet>
      <dgm:spPr/>
    </dgm:pt>
    <dgm:pt modelId="{74200646-3238-43FC-B700-9E8E7E76D30A}" type="pres">
      <dgm:prSet presAssocID="{EAE50AE0-EA44-4ED8-853E-E65260220263}" presName="linNode" presStyleCnt="0"/>
      <dgm:spPr/>
    </dgm:pt>
    <dgm:pt modelId="{F46EBE5C-FD7F-4942-B2F9-AD2D0E3BBE9A}" type="pres">
      <dgm:prSet presAssocID="{EAE50AE0-EA44-4ED8-853E-E65260220263}" presName="parentText" presStyleLbl="node1" presStyleIdx="0" presStyleCnt="4" custScaleX="58357" custLinFactNeighborX="-11478" custLinFactNeighborY="2606">
        <dgm:presLayoutVars>
          <dgm:chMax val="1"/>
          <dgm:bulletEnabled val="1"/>
        </dgm:presLayoutVars>
      </dgm:prSet>
      <dgm:spPr/>
    </dgm:pt>
    <dgm:pt modelId="{BB0BED5E-8F98-4BDD-8877-2A7712607137}" type="pres">
      <dgm:prSet presAssocID="{EAE50AE0-EA44-4ED8-853E-E65260220263}" presName="descendantText" presStyleLbl="alignAccFollowNode1" presStyleIdx="0" presStyleCnt="4" custScaleX="121979" custLinFactNeighborX="-1389">
        <dgm:presLayoutVars>
          <dgm:bulletEnabled val="1"/>
        </dgm:presLayoutVars>
      </dgm:prSet>
      <dgm:spPr/>
    </dgm:pt>
    <dgm:pt modelId="{13C744C5-51AF-4193-AC9F-9BC27950DFC6}" type="pres">
      <dgm:prSet presAssocID="{F73021D7-B06E-41DE-9A16-24A5076E322C}" presName="sp" presStyleCnt="0"/>
      <dgm:spPr/>
    </dgm:pt>
    <dgm:pt modelId="{8F47EFD5-0723-440A-9B88-5F74838E579F}" type="pres">
      <dgm:prSet presAssocID="{41BE39FD-A5CE-4AD9-9C86-7E461BBA25CF}" presName="linNode" presStyleCnt="0"/>
      <dgm:spPr/>
    </dgm:pt>
    <dgm:pt modelId="{28AC29C4-D466-402B-A2B8-527CBCD83DAA}" type="pres">
      <dgm:prSet presAssocID="{41BE39FD-A5CE-4AD9-9C86-7E461BBA25CF}" presName="parentText" presStyleLbl="node1" presStyleIdx="1" presStyleCnt="4" custScaleX="58357" custLinFactNeighborX="-11478" custLinFactNeighborY="2606">
        <dgm:presLayoutVars>
          <dgm:chMax val="1"/>
          <dgm:bulletEnabled val="1"/>
        </dgm:presLayoutVars>
      </dgm:prSet>
      <dgm:spPr/>
    </dgm:pt>
    <dgm:pt modelId="{AB892E0A-4F52-491D-A3EE-4FE82B09636F}" type="pres">
      <dgm:prSet presAssocID="{41BE39FD-A5CE-4AD9-9C86-7E461BBA25CF}" presName="descendantText" presStyleLbl="alignAccFollowNode1" presStyleIdx="1" presStyleCnt="4" custScaleX="121979" custScaleY="124250" custLinFactNeighborX="-1884" custLinFactNeighborY="0">
        <dgm:presLayoutVars>
          <dgm:bulletEnabled val="1"/>
        </dgm:presLayoutVars>
      </dgm:prSet>
      <dgm:spPr/>
    </dgm:pt>
    <dgm:pt modelId="{D25A9B76-7ABF-4FD4-86D9-B77976649582}" type="pres">
      <dgm:prSet presAssocID="{8AACAE0D-FD75-4FCB-B301-DF3CA9ABA9A2}" presName="sp" presStyleCnt="0"/>
      <dgm:spPr/>
    </dgm:pt>
    <dgm:pt modelId="{C0EC53BB-DC38-4A48-8A09-C9529BC30B9B}" type="pres">
      <dgm:prSet presAssocID="{9C1FDD1F-96F6-4F9B-A500-88001A5361AC}" presName="linNode" presStyleCnt="0"/>
      <dgm:spPr/>
    </dgm:pt>
    <dgm:pt modelId="{6D341DC0-1094-4894-AC0E-646713532D86}" type="pres">
      <dgm:prSet presAssocID="{9C1FDD1F-96F6-4F9B-A500-88001A5361AC}" presName="parentText" presStyleLbl="node1" presStyleIdx="2" presStyleCnt="4" custScaleX="58357" custLinFactNeighborX="-11478" custLinFactNeighborY="2606">
        <dgm:presLayoutVars>
          <dgm:chMax val="1"/>
          <dgm:bulletEnabled val="1"/>
        </dgm:presLayoutVars>
      </dgm:prSet>
      <dgm:spPr/>
    </dgm:pt>
    <dgm:pt modelId="{2970D44E-B8AA-4D7A-9E9A-CB1AE38B7F26}" type="pres">
      <dgm:prSet presAssocID="{9C1FDD1F-96F6-4F9B-A500-88001A5361AC}" presName="descendantText" presStyleLbl="alignAccFollowNode1" presStyleIdx="2" presStyleCnt="4" custScaleX="121979" custLinFactNeighborX="-1389">
        <dgm:presLayoutVars>
          <dgm:bulletEnabled val="1"/>
        </dgm:presLayoutVars>
      </dgm:prSet>
      <dgm:spPr/>
    </dgm:pt>
    <dgm:pt modelId="{2F990F06-B4B4-4D90-832D-A73EA29CEAAE}" type="pres">
      <dgm:prSet presAssocID="{361B2569-BE1A-40F7-9DF7-6C620BB0BAED}" presName="sp" presStyleCnt="0"/>
      <dgm:spPr/>
    </dgm:pt>
    <dgm:pt modelId="{14E5BD5B-3A9D-433E-BA65-5D11C27092A9}" type="pres">
      <dgm:prSet presAssocID="{713682FF-2D96-45E1-900E-7492ACEE51FD}" presName="linNode" presStyleCnt="0"/>
      <dgm:spPr/>
    </dgm:pt>
    <dgm:pt modelId="{8B1DC17F-2749-432A-BD6D-B53D0088ACAC}" type="pres">
      <dgm:prSet presAssocID="{713682FF-2D96-45E1-900E-7492ACEE51FD}" presName="parentText" presStyleLbl="node1" presStyleIdx="3" presStyleCnt="4" custScaleX="58357" custLinFactNeighborX="-11478" custLinFactNeighborY="1511">
        <dgm:presLayoutVars>
          <dgm:chMax val="1"/>
          <dgm:bulletEnabled val="1"/>
        </dgm:presLayoutVars>
      </dgm:prSet>
      <dgm:spPr/>
    </dgm:pt>
    <dgm:pt modelId="{9CC4282A-1E7E-4C00-B681-2732A620B121}" type="pres">
      <dgm:prSet presAssocID="{713682FF-2D96-45E1-900E-7492ACEE51FD}" presName="descendantText" presStyleLbl="alignAccFollowNode1" presStyleIdx="3" presStyleCnt="4" custScaleX="121979" custScaleY="114517" custLinFactNeighborX="-1389">
        <dgm:presLayoutVars>
          <dgm:bulletEnabled val="1"/>
        </dgm:presLayoutVars>
      </dgm:prSet>
      <dgm:spPr/>
    </dgm:pt>
  </dgm:ptLst>
  <dgm:cxnLst>
    <dgm:cxn modelId="{95025C00-D218-4F84-8ED4-EE3DFF6BE7E2}" type="presOf" srcId="{EAE50AE0-EA44-4ED8-853E-E65260220263}" destId="{F46EBE5C-FD7F-4942-B2F9-AD2D0E3BBE9A}" srcOrd="0" destOrd="0" presId="urn:microsoft.com/office/officeart/2005/8/layout/vList5"/>
    <dgm:cxn modelId="{782B5900-8CA1-4549-B30F-7AE81425050F}" type="presOf" srcId="{623B29B5-DEEA-4104-8B61-0042418D02ED}" destId="{2970D44E-B8AA-4D7A-9E9A-CB1AE38B7F26}" srcOrd="0" destOrd="0" presId="urn:microsoft.com/office/officeart/2005/8/layout/vList5"/>
    <dgm:cxn modelId="{EFD5AB08-D558-42DD-AFE0-6FE0557AA56E}" type="presOf" srcId="{231A60EA-9148-425E-9B05-46E29EBDF3FD}" destId="{AB892E0A-4F52-491D-A3EE-4FE82B09636F}" srcOrd="0" destOrd="3" presId="urn:microsoft.com/office/officeart/2005/8/layout/vList5"/>
    <dgm:cxn modelId="{FE92B108-B393-4DF1-811A-5046F1E8CC62}" srcId="{41BE39FD-A5CE-4AD9-9C86-7E461BBA25CF}" destId="{5B516C98-A4F7-4073-87DC-FF6FBBC25B83}" srcOrd="2" destOrd="0" parTransId="{E56AB084-3FD0-4FCC-908F-D8DE941651B7}" sibTransId="{F23F9840-2D34-4477-B150-DFAC1D91C0B2}"/>
    <dgm:cxn modelId="{9057CC25-A130-45FA-99B6-8737B6F1DEE6}" type="presOf" srcId="{41BE39FD-A5CE-4AD9-9C86-7E461BBA25CF}" destId="{28AC29C4-D466-402B-A2B8-527CBCD83DAA}" srcOrd="0" destOrd="0" presId="urn:microsoft.com/office/officeart/2005/8/layout/vList5"/>
    <dgm:cxn modelId="{CD0D392D-1DD0-4C75-BBD7-90C38960646C}" type="presOf" srcId="{5B516C98-A4F7-4073-87DC-FF6FBBC25B83}" destId="{AB892E0A-4F52-491D-A3EE-4FE82B09636F}" srcOrd="0" destOrd="2" presId="urn:microsoft.com/office/officeart/2005/8/layout/vList5"/>
    <dgm:cxn modelId="{1C2C3E2D-C5CB-42E6-9DE5-BFB6639C3A99}" type="presOf" srcId="{CCDB5736-B98B-4E4F-B332-E03A934D4FF4}" destId="{AB892E0A-4F52-491D-A3EE-4FE82B09636F}" srcOrd="0" destOrd="0" presId="urn:microsoft.com/office/officeart/2005/8/layout/vList5"/>
    <dgm:cxn modelId="{3D814731-EF38-44B0-B898-8CF18EEF73D9}" srcId="{EAE50AE0-EA44-4ED8-853E-E65260220263}" destId="{FEDD0368-0CA8-44D0-BA67-8FCEBFF2DD68}" srcOrd="0" destOrd="0" parTransId="{DBB675B3-ACFC-44A7-BA58-B59FA078C29A}" sibTransId="{B23CDD5C-75D4-4E30-A414-9A4E6115E007}"/>
    <dgm:cxn modelId="{EB943A34-6189-4E67-B7A8-387C2F5EE543}" srcId="{EAE50AE0-EA44-4ED8-853E-E65260220263}" destId="{7C844877-0A20-4B36-B615-78308D57318E}" srcOrd="1" destOrd="0" parTransId="{D69F7596-EE7C-4DD8-80D4-30CB1852F5CC}" sibTransId="{20F9E507-5BFD-4576-994B-3F2A8032EF94}"/>
    <dgm:cxn modelId="{940FCF39-ADC3-4A3C-90EF-3DDA7F5E02E9}" srcId="{41BE39FD-A5CE-4AD9-9C86-7E461BBA25CF}" destId="{231A60EA-9148-425E-9B05-46E29EBDF3FD}" srcOrd="3" destOrd="0" parTransId="{691925B7-E1AC-4DAB-9624-D71040EDC5BA}" sibTransId="{33B22317-CC64-4329-BDDE-826D9567B286}"/>
    <dgm:cxn modelId="{9BA63A3B-8961-4542-8568-02B6E9F47F85}" type="presOf" srcId="{713682FF-2D96-45E1-900E-7492ACEE51FD}" destId="{8B1DC17F-2749-432A-BD6D-B53D0088ACAC}" srcOrd="0" destOrd="0" presId="urn:microsoft.com/office/officeart/2005/8/layout/vList5"/>
    <dgm:cxn modelId="{40F0923D-2389-4FED-9781-0F3A28169B12}" type="presOf" srcId="{2798D462-7FAB-4662-B9B1-65824101F39E}" destId="{9CC4282A-1E7E-4C00-B681-2732A620B121}" srcOrd="0" destOrd="0" presId="urn:microsoft.com/office/officeart/2005/8/layout/vList5"/>
    <dgm:cxn modelId="{A3DAF23F-44FC-43D7-832E-7F6152B37344}" srcId="{527102E3-CB90-45D4-8E96-51F2AC840C7C}" destId="{41BE39FD-A5CE-4AD9-9C86-7E461BBA25CF}" srcOrd="1" destOrd="0" parTransId="{09B396B0-0FD5-4C42-9162-D1623450779E}" sibTransId="{8AACAE0D-FD75-4FCB-B301-DF3CA9ABA9A2}"/>
    <dgm:cxn modelId="{ACDFC341-1EC2-4618-B9C3-073418A15ADA}" type="presOf" srcId="{9C1FDD1F-96F6-4F9B-A500-88001A5361AC}" destId="{6D341DC0-1094-4894-AC0E-646713532D86}" srcOrd="0" destOrd="0" presId="urn:microsoft.com/office/officeart/2005/8/layout/vList5"/>
    <dgm:cxn modelId="{75AA9B42-4022-4938-90E8-8254F2F76CE6}" type="presOf" srcId="{99FD250D-A9FB-488F-881C-4585CB6331F3}" destId="{BB0BED5E-8F98-4BDD-8877-2A7712607137}" srcOrd="0" destOrd="2" presId="urn:microsoft.com/office/officeart/2005/8/layout/vList5"/>
    <dgm:cxn modelId="{B0390A65-C15F-480A-A2AD-C020F0B21E73}" srcId="{EAE50AE0-EA44-4ED8-853E-E65260220263}" destId="{99FD250D-A9FB-488F-881C-4585CB6331F3}" srcOrd="2" destOrd="0" parTransId="{FC07EBEB-7B7A-4E38-A22C-5047E185AAC4}" sibTransId="{2C67999D-A95B-4012-8037-95AE9DB0B8A7}"/>
    <dgm:cxn modelId="{5DE17448-50AA-4620-9662-00006B66D247}" srcId="{9C1FDD1F-96F6-4F9B-A500-88001A5361AC}" destId="{623B29B5-DEEA-4104-8B61-0042418D02ED}" srcOrd="0" destOrd="0" parTransId="{1B1B4F13-D571-491C-9209-3543C50DBC31}" sibTransId="{51B3509E-48F8-4208-95D9-E625D6FD0D16}"/>
    <dgm:cxn modelId="{C3F76670-C424-4D32-9247-F9601D3C312E}" srcId="{713682FF-2D96-45E1-900E-7492ACEE51FD}" destId="{2798D462-7FAB-4662-B9B1-65824101F39E}" srcOrd="0" destOrd="0" parTransId="{46C61558-F233-4FA0-9BE0-123A65DDBE8A}" sibTransId="{4FA750EC-46B3-41F9-963A-B782A5502B8D}"/>
    <dgm:cxn modelId="{4F52FE80-F069-4A81-B377-53C6F1B230CE}" type="presOf" srcId="{B77A2D4A-EBA8-4CC5-AF02-1580C264016B}" destId="{9CC4282A-1E7E-4C00-B681-2732A620B121}" srcOrd="0" destOrd="1" presId="urn:microsoft.com/office/officeart/2005/8/layout/vList5"/>
    <dgm:cxn modelId="{E7608587-14A6-4832-85BC-CA6752E1EE6D}" type="presOf" srcId="{7C844877-0A20-4B36-B615-78308D57318E}" destId="{BB0BED5E-8F98-4BDD-8877-2A7712607137}" srcOrd="0" destOrd="1" presId="urn:microsoft.com/office/officeart/2005/8/layout/vList5"/>
    <dgm:cxn modelId="{ED3AAA8D-7DAA-4DCA-8C29-B54E6D5F5B10}" type="presOf" srcId="{FEDD0368-0CA8-44D0-BA67-8FCEBFF2DD68}" destId="{BB0BED5E-8F98-4BDD-8877-2A7712607137}" srcOrd="0" destOrd="0" presId="urn:microsoft.com/office/officeart/2005/8/layout/vList5"/>
    <dgm:cxn modelId="{15E4749E-860E-44DA-88F6-74393D541D71}" srcId="{527102E3-CB90-45D4-8E96-51F2AC840C7C}" destId="{EAE50AE0-EA44-4ED8-853E-E65260220263}" srcOrd="0" destOrd="0" parTransId="{B1822BBD-156E-4E13-B8C6-92F96FD633CE}" sibTransId="{F73021D7-B06E-41DE-9A16-24A5076E322C}"/>
    <dgm:cxn modelId="{CDBE5FB1-A8AB-4994-BC15-5D271C27B631}" srcId="{9C1FDD1F-96F6-4F9B-A500-88001A5361AC}" destId="{AA3DD2B3-358A-4B19-9B77-EE1164885724}" srcOrd="1" destOrd="0" parTransId="{233C9FAD-5E1B-4590-B3E3-ED01C5A90F0A}" sibTransId="{8EED646C-3D6E-4426-B33A-DEEAA4DF9060}"/>
    <dgm:cxn modelId="{DA8B65B3-589D-422A-BC65-E3C53D055814}" type="presOf" srcId="{527102E3-CB90-45D4-8E96-51F2AC840C7C}" destId="{5AF50620-3249-426D-AB26-8FFFFB3E0681}" srcOrd="0" destOrd="0" presId="urn:microsoft.com/office/officeart/2005/8/layout/vList5"/>
    <dgm:cxn modelId="{E4A17ACE-90C4-4603-B78D-44F7185CD35A}" srcId="{527102E3-CB90-45D4-8E96-51F2AC840C7C}" destId="{713682FF-2D96-45E1-900E-7492ACEE51FD}" srcOrd="3" destOrd="0" parTransId="{767D2EB5-1E0C-43F9-9266-F53F2A312CEA}" sibTransId="{F9E4E5FF-EC71-47CE-B5C8-60B2E3B5768C}"/>
    <dgm:cxn modelId="{4958E1D1-228E-47FD-A0A7-9317B75910BD}" type="presOf" srcId="{2761EBEA-B071-4ACF-9F64-713BCC8A68E0}" destId="{AB892E0A-4F52-491D-A3EE-4FE82B09636F}" srcOrd="0" destOrd="1" presId="urn:microsoft.com/office/officeart/2005/8/layout/vList5"/>
    <dgm:cxn modelId="{0E855FDD-C4E4-421A-A48E-F327AB083EBF}" srcId="{527102E3-CB90-45D4-8E96-51F2AC840C7C}" destId="{9C1FDD1F-96F6-4F9B-A500-88001A5361AC}" srcOrd="2" destOrd="0" parTransId="{F5DF93B0-C7FC-4345-B115-1DEF02736965}" sibTransId="{361B2569-BE1A-40F7-9DF7-6C620BB0BAED}"/>
    <dgm:cxn modelId="{2FF74EDD-B62A-4177-BEC8-16C5728B5000}" type="presOf" srcId="{AA3DD2B3-358A-4B19-9B77-EE1164885724}" destId="{2970D44E-B8AA-4D7A-9E9A-CB1AE38B7F26}" srcOrd="0" destOrd="1" presId="urn:microsoft.com/office/officeart/2005/8/layout/vList5"/>
    <dgm:cxn modelId="{AA899FDF-124F-4FAB-962B-1DD29D5EFD16}" srcId="{41BE39FD-A5CE-4AD9-9C86-7E461BBA25CF}" destId="{CCDB5736-B98B-4E4F-B332-E03A934D4FF4}" srcOrd="0" destOrd="0" parTransId="{E4027532-CFA1-4217-BF3A-5B7334EBE04B}" sibTransId="{5FF7D1AA-73C0-45D4-A290-BED8B4653717}"/>
    <dgm:cxn modelId="{B63DFAEE-3A38-4278-B143-1891ABCF3963}" srcId="{41BE39FD-A5CE-4AD9-9C86-7E461BBA25CF}" destId="{2761EBEA-B071-4ACF-9F64-713BCC8A68E0}" srcOrd="1" destOrd="0" parTransId="{D04F8B3C-45E0-4ACC-9B17-D42C2010FBC3}" sibTransId="{C30FC43F-B1C6-45A1-8E52-55AF882FE058}"/>
    <dgm:cxn modelId="{74A51FFE-A0DE-481B-839B-DE7093F4170D}" srcId="{713682FF-2D96-45E1-900E-7492ACEE51FD}" destId="{B77A2D4A-EBA8-4CC5-AF02-1580C264016B}" srcOrd="1" destOrd="0" parTransId="{D1320D70-18EF-4CE2-B9F6-00729ADB4A0F}" sibTransId="{2127CA5D-1A38-4662-93F0-72A9C16B9FE7}"/>
    <dgm:cxn modelId="{2DADDE7B-1DD3-456A-9512-3A0E0F1EAA81}" type="presParOf" srcId="{5AF50620-3249-426D-AB26-8FFFFB3E0681}" destId="{74200646-3238-43FC-B700-9E8E7E76D30A}" srcOrd="0" destOrd="0" presId="urn:microsoft.com/office/officeart/2005/8/layout/vList5"/>
    <dgm:cxn modelId="{27921CF3-0C1D-4FF2-92A8-4735EE5D8B0B}" type="presParOf" srcId="{74200646-3238-43FC-B700-9E8E7E76D30A}" destId="{F46EBE5C-FD7F-4942-B2F9-AD2D0E3BBE9A}" srcOrd="0" destOrd="0" presId="urn:microsoft.com/office/officeart/2005/8/layout/vList5"/>
    <dgm:cxn modelId="{11BFAC71-E7D7-4C61-B743-198F9DD7CF7D}" type="presParOf" srcId="{74200646-3238-43FC-B700-9E8E7E76D30A}" destId="{BB0BED5E-8F98-4BDD-8877-2A7712607137}" srcOrd="1" destOrd="0" presId="urn:microsoft.com/office/officeart/2005/8/layout/vList5"/>
    <dgm:cxn modelId="{F9A93F15-6810-4E1E-A7FC-4AE70B80BE40}" type="presParOf" srcId="{5AF50620-3249-426D-AB26-8FFFFB3E0681}" destId="{13C744C5-51AF-4193-AC9F-9BC27950DFC6}" srcOrd="1" destOrd="0" presId="urn:microsoft.com/office/officeart/2005/8/layout/vList5"/>
    <dgm:cxn modelId="{9949FAC5-A29A-4201-8309-971570F82ADC}" type="presParOf" srcId="{5AF50620-3249-426D-AB26-8FFFFB3E0681}" destId="{8F47EFD5-0723-440A-9B88-5F74838E579F}" srcOrd="2" destOrd="0" presId="urn:microsoft.com/office/officeart/2005/8/layout/vList5"/>
    <dgm:cxn modelId="{A78F75C0-87A4-4311-89B5-5C9E85A11F25}" type="presParOf" srcId="{8F47EFD5-0723-440A-9B88-5F74838E579F}" destId="{28AC29C4-D466-402B-A2B8-527CBCD83DAA}" srcOrd="0" destOrd="0" presId="urn:microsoft.com/office/officeart/2005/8/layout/vList5"/>
    <dgm:cxn modelId="{7B6A75F0-602E-43EE-8BAA-311A1E6C5045}" type="presParOf" srcId="{8F47EFD5-0723-440A-9B88-5F74838E579F}" destId="{AB892E0A-4F52-491D-A3EE-4FE82B09636F}" srcOrd="1" destOrd="0" presId="urn:microsoft.com/office/officeart/2005/8/layout/vList5"/>
    <dgm:cxn modelId="{C10429BF-11AE-449E-BB6B-95BE1AC4FF90}" type="presParOf" srcId="{5AF50620-3249-426D-AB26-8FFFFB3E0681}" destId="{D25A9B76-7ABF-4FD4-86D9-B77976649582}" srcOrd="3" destOrd="0" presId="urn:microsoft.com/office/officeart/2005/8/layout/vList5"/>
    <dgm:cxn modelId="{64B0F7E6-3C22-48DD-B9FD-3A8BA581F3A8}" type="presParOf" srcId="{5AF50620-3249-426D-AB26-8FFFFB3E0681}" destId="{C0EC53BB-DC38-4A48-8A09-C9529BC30B9B}" srcOrd="4" destOrd="0" presId="urn:microsoft.com/office/officeart/2005/8/layout/vList5"/>
    <dgm:cxn modelId="{754701B8-74D6-4888-8B29-60B79088295B}" type="presParOf" srcId="{C0EC53BB-DC38-4A48-8A09-C9529BC30B9B}" destId="{6D341DC0-1094-4894-AC0E-646713532D86}" srcOrd="0" destOrd="0" presId="urn:microsoft.com/office/officeart/2005/8/layout/vList5"/>
    <dgm:cxn modelId="{A37F5DA9-0549-44C6-AF75-CB8E06D8A0EF}" type="presParOf" srcId="{C0EC53BB-DC38-4A48-8A09-C9529BC30B9B}" destId="{2970D44E-B8AA-4D7A-9E9A-CB1AE38B7F26}" srcOrd="1" destOrd="0" presId="urn:microsoft.com/office/officeart/2005/8/layout/vList5"/>
    <dgm:cxn modelId="{2295864F-FC93-44D7-8415-A7A73C322F4C}" type="presParOf" srcId="{5AF50620-3249-426D-AB26-8FFFFB3E0681}" destId="{2F990F06-B4B4-4D90-832D-A73EA29CEAAE}" srcOrd="5" destOrd="0" presId="urn:microsoft.com/office/officeart/2005/8/layout/vList5"/>
    <dgm:cxn modelId="{BD86A642-BF9F-46D0-ABC3-750357533812}" type="presParOf" srcId="{5AF50620-3249-426D-AB26-8FFFFB3E0681}" destId="{14E5BD5B-3A9D-433E-BA65-5D11C27092A9}" srcOrd="6" destOrd="0" presId="urn:microsoft.com/office/officeart/2005/8/layout/vList5"/>
    <dgm:cxn modelId="{BCB93C89-2FD6-4E59-B62C-529582DABB83}" type="presParOf" srcId="{14E5BD5B-3A9D-433E-BA65-5D11C27092A9}" destId="{8B1DC17F-2749-432A-BD6D-B53D0088ACAC}" srcOrd="0" destOrd="0" presId="urn:microsoft.com/office/officeart/2005/8/layout/vList5"/>
    <dgm:cxn modelId="{A535EDAC-1302-4E80-82FF-1021FA1F505B}" type="presParOf" srcId="{14E5BD5B-3A9D-433E-BA65-5D11C27092A9}" destId="{9CC4282A-1E7E-4C00-B681-2732A620B121}" srcOrd="1" destOrd="0" presId="urn:microsoft.com/office/officeart/2005/8/layout/vList5"/>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1EA08A6-A52E-4A9E-AACF-6AD4120BEDCD}" type="doc">
      <dgm:prSet loTypeId="urn:microsoft.com/office/officeart/2005/8/layout/hList1" loCatId="list" qsTypeId="urn:microsoft.com/office/officeart/2005/8/quickstyle/simple2" qsCatId="simple" csTypeId="urn:microsoft.com/office/officeart/2005/8/colors/accent2_2" csCatId="accent2" phldr="1"/>
      <dgm:spPr/>
      <dgm:t>
        <a:bodyPr/>
        <a:lstStyle/>
        <a:p>
          <a:endParaRPr lang="en-US"/>
        </a:p>
      </dgm:t>
    </dgm:pt>
    <dgm:pt modelId="{24819985-51F5-4E20-AB48-05DC0430F6C1}">
      <dgm:prSet phldrT="[Text]" custT="1"/>
      <dgm:spPr>
        <a:effectLst>
          <a:outerShdw blurRad="50800" dist="38100" dir="2700000" algn="tl" rotWithShape="0">
            <a:prstClr val="black">
              <a:alpha val="40000"/>
            </a:prstClr>
          </a:outerShdw>
        </a:effectLst>
      </dgm:spPr>
      <dgm:t>
        <a:bodyPr/>
        <a:lstStyle/>
        <a:p>
          <a:pPr algn="ctr" rtl="1"/>
          <a:r>
            <a:rPr lang="he-IL" sz="2000" b="1" dirty="0">
              <a:latin typeface="Calibri Light" panose="020F0302020204030204" pitchFamily="34" charset="0"/>
              <a:cs typeface="Calibri Light" panose="020F0302020204030204" pitchFamily="34" charset="0"/>
            </a:rPr>
            <a:t>שנה שניה:</a:t>
          </a:r>
          <a:endParaRPr lang="en-US" sz="2000" dirty="0"/>
        </a:p>
      </dgm:t>
    </dgm:pt>
    <dgm:pt modelId="{14BD9DC4-4EE7-44A9-87A2-4FDF331751DB}" type="parTrans" cxnId="{F2C740AB-CE5B-42A0-9999-B2002F43F846}">
      <dgm:prSet/>
      <dgm:spPr/>
      <dgm:t>
        <a:bodyPr/>
        <a:lstStyle/>
        <a:p>
          <a:pPr algn="r" rtl="1"/>
          <a:endParaRPr lang="en-US" sz="1400"/>
        </a:p>
      </dgm:t>
    </dgm:pt>
    <dgm:pt modelId="{2962183E-0C78-4694-9879-2B3EAE35238C}" type="sibTrans" cxnId="{F2C740AB-CE5B-42A0-9999-B2002F43F846}">
      <dgm:prSet/>
      <dgm:spPr/>
      <dgm:t>
        <a:bodyPr/>
        <a:lstStyle/>
        <a:p>
          <a:pPr algn="r" rtl="1"/>
          <a:endParaRPr lang="en-US" sz="1400"/>
        </a:p>
      </dgm:t>
    </dgm:pt>
    <dgm:pt modelId="{BA15BD25-2E93-415D-9683-AD8DC0803F72}">
      <dgm:prSet phldrT="[Text]" custT="1"/>
      <dgm:spPr>
        <a:effectLst>
          <a:outerShdw blurRad="50800" dist="38100" dir="2700000" algn="tl" rotWithShape="0">
            <a:prstClr val="black">
              <a:alpha val="40000"/>
            </a:prstClr>
          </a:outerShdw>
        </a:effectLst>
      </dgm:spPr>
      <dgm:t>
        <a:bodyPr/>
        <a:lstStyle/>
        <a:p>
          <a:pPr algn="r" rtl="1">
            <a:buFont typeface="Arial" panose="020B0604020202020204" pitchFamily="34" charset="0"/>
            <a:buNone/>
          </a:pPr>
          <a:r>
            <a:rPr lang="he-IL" sz="2000" dirty="0">
              <a:latin typeface="Calibri Light" panose="020F0302020204030204" pitchFamily="34" charset="0"/>
              <a:cs typeface="Calibri Light" panose="020F0302020204030204" pitchFamily="34" charset="0"/>
            </a:rPr>
            <a:t>כל המשתנים של השנה הראשונה ובנוסף: </a:t>
          </a:r>
          <a:endParaRPr lang="en-US" sz="2000" dirty="0"/>
        </a:p>
      </dgm:t>
    </dgm:pt>
    <dgm:pt modelId="{C5E22D05-61F0-461A-A5FF-53DE0B7FC573}" type="parTrans" cxnId="{174549F3-93A8-49E0-ACFF-8DDC859F5CAC}">
      <dgm:prSet/>
      <dgm:spPr/>
      <dgm:t>
        <a:bodyPr/>
        <a:lstStyle/>
        <a:p>
          <a:pPr algn="r" rtl="1"/>
          <a:endParaRPr lang="en-US" sz="1400"/>
        </a:p>
      </dgm:t>
    </dgm:pt>
    <dgm:pt modelId="{2B5A6C6C-5B23-4360-8366-B5F7F21E8A78}" type="sibTrans" cxnId="{174549F3-93A8-49E0-ACFF-8DDC859F5CAC}">
      <dgm:prSet/>
      <dgm:spPr/>
      <dgm:t>
        <a:bodyPr/>
        <a:lstStyle/>
        <a:p>
          <a:pPr algn="r" rtl="1"/>
          <a:endParaRPr lang="en-US" sz="1400"/>
        </a:p>
      </dgm:t>
    </dgm:pt>
    <dgm:pt modelId="{FFD8EDD6-3D3C-4A56-9181-A1DD33139D82}">
      <dgm:prSet phldrT="[Text]" custT="1"/>
      <dgm:spPr>
        <a:effectLst>
          <a:outerShdw blurRad="50800" dist="38100" dir="2700000" algn="tl" rotWithShape="0">
            <a:prstClr val="black">
              <a:alpha val="40000"/>
            </a:prstClr>
          </a:outerShdw>
        </a:effectLst>
      </dgm:spPr>
      <dgm:t>
        <a:bodyPr/>
        <a:lstStyle/>
        <a:p>
          <a:pPr algn="ctr" rtl="1"/>
          <a:r>
            <a:rPr lang="he-IL" sz="2000" b="1" dirty="0">
              <a:latin typeface="Calibri Light" panose="020F0302020204030204" pitchFamily="34" charset="0"/>
              <a:cs typeface="Calibri Light" panose="020F0302020204030204" pitchFamily="34" charset="0"/>
            </a:rPr>
            <a:t>שנה ראשונה:</a:t>
          </a:r>
          <a:endParaRPr lang="en-US" sz="2000" dirty="0"/>
        </a:p>
      </dgm:t>
    </dgm:pt>
    <dgm:pt modelId="{6EF2223E-3476-4069-BC84-EBFC3BB75505}" type="parTrans" cxnId="{130C12E3-18D0-4AF1-833D-F6FC85C0B60A}">
      <dgm:prSet/>
      <dgm:spPr/>
      <dgm:t>
        <a:bodyPr/>
        <a:lstStyle/>
        <a:p>
          <a:pPr algn="r" rtl="1"/>
          <a:endParaRPr lang="en-US" sz="1400"/>
        </a:p>
      </dgm:t>
    </dgm:pt>
    <dgm:pt modelId="{80C6FFA8-1E3E-42CB-A37F-796D786F35DA}" type="sibTrans" cxnId="{130C12E3-18D0-4AF1-833D-F6FC85C0B60A}">
      <dgm:prSet/>
      <dgm:spPr/>
      <dgm:t>
        <a:bodyPr/>
        <a:lstStyle/>
        <a:p>
          <a:pPr algn="r" rtl="1"/>
          <a:endParaRPr lang="en-US" sz="1400"/>
        </a:p>
      </dgm:t>
    </dgm:pt>
    <dgm:pt modelId="{E18E0B1A-8480-4B42-846A-C60C6DB72C45}">
      <dgm:prSet phldrT="[Text]" custT="1"/>
      <dgm:spPr>
        <a:effectLst>
          <a:outerShdw blurRad="50800" dist="38100" dir="2700000" algn="tl" rotWithShape="0">
            <a:prstClr val="black">
              <a:alpha val="40000"/>
            </a:prstClr>
          </a:outerShdw>
        </a:effectLst>
      </dgm:spPr>
      <dgm:t>
        <a:bodyPr/>
        <a:lstStyle/>
        <a:p>
          <a:pPr algn="r" rtl="1">
            <a:buFont typeface="Arial" panose="020B0604020202020204" pitchFamily="34" charset="0"/>
            <a:buChar char="•"/>
          </a:pPr>
          <a:r>
            <a:rPr lang="he-IL" sz="2000" dirty="0">
              <a:latin typeface="Calibri Light" panose="020F0302020204030204" pitchFamily="34" charset="0"/>
              <a:cs typeface="Calibri Light" panose="020F0302020204030204" pitchFamily="34" charset="0"/>
            </a:rPr>
            <a:t>קבוצה סוציו אקונומית</a:t>
          </a:r>
          <a:endParaRPr lang="en-US" sz="2000" dirty="0"/>
        </a:p>
      </dgm:t>
    </dgm:pt>
    <dgm:pt modelId="{71949F35-4520-4B2A-B7D5-98D339C8CAB7}" type="parTrans" cxnId="{3ACEA65A-68C4-465C-AFEC-18E91704BDF5}">
      <dgm:prSet/>
      <dgm:spPr/>
      <dgm:t>
        <a:bodyPr/>
        <a:lstStyle/>
        <a:p>
          <a:pPr algn="r" rtl="1"/>
          <a:endParaRPr lang="en-US" sz="1400"/>
        </a:p>
      </dgm:t>
    </dgm:pt>
    <dgm:pt modelId="{D8794DEC-2EB4-478E-A92B-4C28D08F7156}" type="sibTrans" cxnId="{3ACEA65A-68C4-465C-AFEC-18E91704BDF5}">
      <dgm:prSet/>
      <dgm:spPr/>
      <dgm:t>
        <a:bodyPr/>
        <a:lstStyle/>
        <a:p>
          <a:pPr algn="r" rtl="1"/>
          <a:endParaRPr lang="en-US" sz="1400"/>
        </a:p>
      </dgm:t>
    </dgm:pt>
    <dgm:pt modelId="{05508CEA-6C7E-48E0-8B5D-64E683AEA308}">
      <dgm:prSet custT="1"/>
      <dgm:spPr>
        <a:effectLst>
          <a:outerShdw blurRad="50800" dist="38100" dir="2700000" algn="tl" rotWithShape="0">
            <a:prstClr val="black">
              <a:alpha val="40000"/>
            </a:prstClr>
          </a:outerShdw>
        </a:effectLst>
      </dgm:spPr>
      <dgm:t>
        <a:bodyPr/>
        <a:lstStyle/>
        <a:p>
          <a:pPr algn="r" rtl="1"/>
          <a:r>
            <a:rPr lang="he-IL" sz="2000">
              <a:latin typeface="Calibri Light" panose="020F0302020204030204" pitchFamily="34" charset="0"/>
              <a:cs typeface="Calibri Light" panose="020F0302020204030204" pitchFamily="34" charset="0"/>
            </a:rPr>
            <a:t>סוג היריון</a:t>
          </a:r>
          <a:endParaRPr lang="he-IL" sz="2000" dirty="0">
            <a:latin typeface="Calibri Light" panose="020F0302020204030204" pitchFamily="34" charset="0"/>
            <a:cs typeface="Calibri Light" panose="020F0302020204030204" pitchFamily="34" charset="0"/>
          </a:endParaRPr>
        </a:p>
      </dgm:t>
    </dgm:pt>
    <dgm:pt modelId="{8BC3ECB5-8D2F-492B-80EF-0C0B16FB0D34}" type="parTrans" cxnId="{D3F7521E-9BEA-4B88-9C9C-319A23908C89}">
      <dgm:prSet/>
      <dgm:spPr/>
      <dgm:t>
        <a:bodyPr/>
        <a:lstStyle/>
        <a:p>
          <a:pPr algn="r" rtl="1"/>
          <a:endParaRPr lang="en-US" sz="1400"/>
        </a:p>
      </dgm:t>
    </dgm:pt>
    <dgm:pt modelId="{C3C2806F-25EF-4C8E-A8F1-F084925F31E6}" type="sibTrans" cxnId="{D3F7521E-9BEA-4B88-9C9C-319A23908C89}">
      <dgm:prSet/>
      <dgm:spPr/>
      <dgm:t>
        <a:bodyPr/>
        <a:lstStyle/>
        <a:p>
          <a:pPr algn="r" rtl="1"/>
          <a:endParaRPr lang="en-US" sz="1400"/>
        </a:p>
      </dgm:t>
    </dgm:pt>
    <dgm:pt modelId="{568D8650-5DDD-4D55-B3B9-A7BA1E9F2002}">
      <dgm:prSet custT="1"/>
      <dgm:spPr>
        <a:effectLst>
          <a:outerShdw blurRad="50800" dist="38100" dir="2700000" algn="tl" rotWithShape="0">
            <a:prstClr val="black">
              <a:alpha val="40000"/>
            </a:prstClr>
          </a:outerShdw>
        </a:effectLst>
      </dgm:spPr>
      <dgm:t>
        <a:bodyPr/>
        <a:lstStyle/>
        <a:p>
          <a:pPr algn="r" rtl="1"/>
          <a:r>
            <a:rPr lang="he-IL" sz="2000" dirty="0">
              <a:latin typeface="Calibri Light" panose="020F0302020204030204" pitchFamily="34" charset="0"/>
              <a:cs typeface="Calibri Light" panose="020F0302020204030204" pitchFamily="34" charset="0"/>
            </a:rPr>
            <a:t>מחלות אוטופיות אצל האם/ אב</a:t>
          </a:r>
        </a:p>
      </dgm:t>
    </dgm:pt>
    <dgm:pt modelId="{9C33BBB4-5A6F-426B-8FD4-005414EF221B}" type="parTrans" cxnId="{0CBBC1C8-98D3-494A-B2BC-37B57BAF323E}">
      <dgm:prSet/>
      <dgm:spPr/>
      <dgm:t>
        <a:bodyPr/>
        <a:lstStyle/>
        <a:p>
          <a:pPr algn="r" rtl="1"/>
          <a:endParaRPr lang="en-US" sz="1400"/>
        </a:p>
      </dgm:t>
    </dgm:pt>
    <dgm:pt modelId="{BD044879-38E3-4233-B33D-E27E6D88C6AA}" type="sibTrans" cxnId="{0CBBC1C8-98D3-494A-B2BC-37B57BAF323E}">
      <dgm:prSet/>
      <dgm:spPr/>
      <dgm:t>
        <a:bodyPr/>
        <a:lstStyle/>
        <a:p>
          <a:pPr algn="r" rtl="1"/>
          <a:endParaRPr lang="en-US" sz="1400"/>
        </a:p>
      </dgm:t>
    </dgm:pt>
    <dgm:pt modelId="{F9350F0B-B598-4B0E-8C8B-83F38DD44F85}">
      <dgm:prSet custT="1"/>
      <dgm:spPr>
        <a:effectLst>
          <a:outerShdw blurRad="50800" dist="38100" dir="2700000" algn="tl" rotWithShape="0">
            <a:prstClr val="black">
              <a:alpha val="40000"/>
            </a:prstClr>
          </a:outerShdw>
        </a:effectLst>
      </dgm:spPr>
      <dgm:t>
        <a:bodyPr/>
        <a:lstStyle/>
        <a:p>
          <a:pPr algn="r" rtl="1"/>
          <a:r>
            <a:rPr lang="he-IL" sz="2000" dirty="0">
              <a:latin typeface="Calibri Light" panose="020F0302020204030204" pitchFamily="34" charset="0"/>
              <a:cs typeface="Calibri Light" panose="020F0302020204030204" pitchFamily="34" charset="0"/>
            </a:rPr>
            <a:t>השכלת האם</a:t>
          </a:r>
        </a:p>
      </dgm:t>
    </dgm:pt>
    <dgm:pt modelId="{94269442-A799-4140-8DE0-2BFC95DA79F6}" type="parTrans" cxnId="{BD917A18-42C4-4672-9B6B-C9ADB09B6329}">
      <dgm:prSet/>
      <dgm:spPr/>
      <dgm:t>
        <a:bodyPr/>
        <a:lstStyle/>
        <a:p>
          <a:pPr algn="r" rtl="1"/>
          <a:endParaRPr lang="en-US" sz="1400"/>
        </a:p>
      </dgm:t>
    </dgm:pt>
    <dgm:pt modelId="{CBF4099E-4E88-4BB7-A310-6C00F7FC66F4}" type="sibTrans" cxnId="{BD917A18-42C4-4672-9B6B-C9ADB09B6329}">
      <dgm:prSet/>
      <dgm:spPr/>
      <dgm:t>
        <a:bodyPr/>
        <a:lstStyle/>
        <a:p>
          <a:pPr algn="r" rtl="1"/>
          <a:endParaRPr lang="en-US" sz="1400"/>
        </a:p>
      </dgm:t>
    </dgm:pt>
    <dgm:pt modelId="{3C3A3CB1-77D7-4592-A53C-0E1E5B36C902}">
      <dgm:prSet custT="1"/>
      <dgm:spPr>
        <a:effectLst>
          <a:outerShdw blurRad="50800" dist="38100" dir="2700000" algn="tl" rotWithShape="0">
            <a:prstClr val="black">
              <a:alpha val="40000"/>
            </a:prstClr>
          </a:outerShdw>
        </a:effectLst>
      </dgm:spPr>
      <dgm:t>
        <a:bodyPr/>
        <a:lstStyle/>
        <a:p>
          <a:pPr algn="r" rtl="1"/>
          <a:r>
            <a:rPr lang="he-IL" sz="2000" dirty="0">
              <a:latin typeface="Calibri Light" panose="020F0302020204030204" pitchFamily="34" charset="0"/>
              <a:cs typeface="Calibri Light" panose="020F0302020204030204" pitchFamily="34" charset="0"/>
            </a:rPr>
            <a:t>מספר הילדים</a:t>
          </a:r>
        </a:p>
      </dgm:t>
    </dgm:pt>
    <dgm:pt modelId="{819D8104-5F45-49AA-9BF6-0A01D8E04726}" type="parTrans" cxnId="{1EDE464A-3918-4DC4-A4F3-8AA82A5E8E1C}">
      <dgm:prSet/>
      <dgm:spPr/>
      <dgm:t>
        <a:bodyPr/>
        <a:lstStyle/>
        <a:p>
          <a:pPr algn="r" rtl="1"/>
          <a:endParaRPr lang="en-US" sz="1400"/>
        </a:p>
      </dgm:t>
    </dgm:pt>
    <dgm:pt modelId="{41291524-4C89-4885-9A53-18E177FC2CC8}" type="sibTrans" cxnId="{1EDE464A-3918-4DC4-A4F3-8AA82A5E8E1C}">
      <dgm:prSet/>
      <dgm:spPr/>
      <dgm:t>
        <a:bodyPr/>
        <a:lstStyle/>
        <a:p>
          <a:pPr algn="r" rtl="1"/>
          <a:endParaRPr lang="en-US" sz="1400"/>
        </a:p>
      </dgm:t>
    </dgm:pt>
    <dgm:pt modelId="{F4F0C017-0336-4C20-B450-C41C0DCE38F3}">
      <dgm:prSet custT="1"/>
      <dgm:spPr>
        <a:effectLst>
          <a:outerShdw blurRad="50800" dist="38100" dir="2700000" algn="tl" rotWithShape="0">
            <a:prstClr val="black">
              <a:alpha val="40000"/>
            </a:prstClr>
          </a:outerShdw>
        </a:effectLst>
      </dgm:spPr>
      <dgm:t>
        <a:bodyPr/>
        <a:lstStyle/>
        <a:p>
          <a:pPr algn="r" rtl="1"/>
          <a:r>
            <a:rPr lang="he-IL" sz="2000" dirty="0">
              <a:highlight>
                <a:srgbClr val="C0C0C0"/>
              </a:highlight>
              <a:latin typeface="Calibri Light" panose="020F0302020204030204" pitchFamily="34" charset="0"/>
              <a:cs typeface="Calibri Light" panose="020F0302020204030204" pitchFamily="34" charset="0"/>
            </a:rPr>
            <a:t>קבוצת הלידה של התינוק</a:t>
          </a:r>
        </a:p>
      </dgm:t>
    </dgm:pt>
    <dgm:pt modelId="{7618E888-D6EF-4602-A372-DE0F068E6E16}" type="parTrans" cxnId="{905B8217-0F0D-417F-A2A3-DDC2F816FFE3}">
      <dgm:prSet/>
      <dgm:spPr/>
      <dgm:t>
        <a:bodyPr/>
        <a:lstStyle/>
        <a:p>
          <a:pPr algn="r" rtl="1"/>
          <a:endParaRPr lang="en-US" sz="1400"/>
        </a:p>
      </dgm:t>
    </dgm:pt>
    <dgm:pt modelId="{D0978AB8-A8C5-4360-AD59-FAE42B2A1B15}" type="sibTrans" cxnId="{905B8217-0F0D-417F-A2A3-DDC2F816FFE3}">
      <dgm:prSet/>
      <dgm:spPr/>
      <dgm:t>
        <a:bodyPr/>
        <a:lstStyle/>
        <a:p>
          <a:pPr algn="r" rtl="1"/>
          <a:endParaRPr lang="en-US" sz="1400"/>
        </a:p>
      </dgm:t>
    </dgm:pt>
    <dgm:pt modelId="{5AD0A0E7-5E0E-43D7-A4AB-3AD9E36CB88F}">
      <dgm:prSet custT="1"/>
      <dgm:spPr>
        <a:effectLst>
          <a:outerShdw blurRad="50800" dist="38100" dir="2700000" algn="tl" rotWithShape="0">
            <a:prstClr val="black">
              <a:alpha val="40000"/>
            </a:prstClr>
          </a:outerShdw>
        </a:effectLst>
      </dgm:spPr>
      <dgm:t>
        <a:bodyPr/>
        <a:lstStyle/>
        <a:p>
          <a:pPr algn="r" rtl="1"/>
          <a:r>
            <a:rPr lang="he-IL" sz="2000" dirty="0">
              <a:latin typeface="Calibri Light" panose="020F0302020204030204" pitchFamily="34" charset="0"/>
              <a:cs typeface="Calibri Light" panose="020F0302020204030204" pitchFamily="34" charset="0"/>
            </a:rPr>
            <a:t>מין</a:t>
          </a:r>
        </a:p>
      </dgm:t>
    </dgm:pt>
    <dgm:pt modelId="{B41BD3FC-E884-4E2C-A1A0-B47FCCC8BDC4}" type="parTrans" cxnId="{F68C9549-4525-48C0-801D-2397BD39866D}">
      <dgm:prSet/>
      <dgm:spPr/>
      <dgm:t>
        <a:bodyPr/>
        <a:lstStyle/>
        <a:p>
          <a:pPr algn="r" rtl="1"/>
          <a:endParaRPr lang="en-US" sz="1400"/>
        </a:p>
      </dgm:t>
    </dgm:pt>
    <dgm:pt modelId="{03C16624-6D21-4937-9753-4CB35A9B8136}" type="sibTrans" cxnId="{F68C9549-4525-48C0-801D-2397BD39866D}">
      <dgm:prSet/>
      <dgm:spPr/>
      <dgm:t>
        <a:bodyPr/>
        <a:lstStyle/>
        <a:p>
          <a:pPr algn="r" rtl="1"/>
          <a:endParaRPr lang="en-US" sz="1400"/>
        </a:p>
      </dgm:t>
    </dgm:pt>
    <dgm:pt modelId="{DCCEA5BC-DC89-4377-A01F-49B04CD00498}">
      <dgm:prSet custT="1"/>
      <dgm:spPr>
        <a:effectLst>
          <a:outerShdw blurRad="50800" dist="38100" dir="2700000" algn="tl" rotWithShape="0">
            <a:prstClr val="black">
              <a:alpha val="40000"/>
            </a:prstClr>
          </a:outerShdw>
        </a:effectLst>
      </dgm:spPr>
      <dgm:t>
        <a:bodyPr/>
        <a:lstStyle/>
        <a:p>
          <a:pPr algn="r" rtl="1"/>
          <a:r>
            <a:rPr lang="he-IL" sz="2000">
              <a:latin typeface="Calibri Light" panose="020F0302020204030204" pitchFamily="34" charset="0"/>
              <a:cs typeface="Calibri Light" panose="020F0302020204030204" pitchFamily="34" charset="0"/>
            </a:rPr>
            <a:t>חיסון בשנה הראשונה</a:t>
          </a:r>
          <a:endParaRPr lang="he-IL" sz="2000" dirty="0">
            <a:latin typeface="Calibri Light" panose="020F0302020204030204" pitchFamily="34" charset="0"/>
            <a:cs typeface="Calibri Light" panose="020F0302020204030204" pitchFamily="34" charset="0"/>
          </a:endParaRPr>
        </a:p>
      </dgm:t>
    </dgm:pt>
    <dgm:pt modelId="{40B36196-424A-49CF-A446-9EA73F64E719}" type="parTrans" cxnId="{D6562862-91D3-4CAD-8B52-64E3D44C7939}">
      <dgm:prSet/>
      <dgm:spPr/>
      <dgm:t>
        <a:bodyPr/>
        <a:lstStyle/>
        <a:p>
          <a:pPr algn="r" rtl="1"/>
          <a:endParaRPr lang="en-US" sz="1400"/>
        </a:p>
      </dgm:t>
    </dgm:pt>
    <dgm:pt modelId="{A0BB4B68-3866-4B19-8679-9CF2C894DBC3}" type="sibTrans" cxnId="{D6562862-91D3-4CAD-8B52-64E3D44C7939}">
      <dgm:prSet/>
      <dgm:spPr/>
      <dgm:t>
        <a:bodyPr/>
        <a:lstStyle/>
        <a:p>
          <a:pPr algn="r" rtl="1"/>
          <a:endParaRPr lang="en-US" sz="1400"/>
        </a:p>
      </dgm:t>
    </dgm:pt>
    <dgm:pt modelId="{DEB852B0-697B-43F5-A4B2-54373EC2AAF2}">
      <dgm:prSet custT="1"/>
      <dgm:spPr>
        <a:effectLst>
          <a:outerShdw blurRad="50800" dist="38100" dir="2700000" algn="tl" rotWithShape="0">
            <a:prstClr val="black">
              <a:alpha val="40000"/>
            </a:prstClr>
          </a:outerShdw>
        </a:effectLst>
      </dgm:spPr>
      <dgm:t>
        <a:bodyPr/>
        <a:lstStyle/>
        <a:p>
          <a:pPr algn="r" rtl="1"/>
          <a:r>
            <a:rPr lang="he-IL" sz="2000">
              <a:latin typeface="Calibri Light" panose="020F0302020204030204" pitchFamily="34" charset="0"/>
              <a:cs typeface="Calibri Light" panose="020F0302020204030204" pitchFamily="34" charset="0"/>
            </a:rPr>
            <a:t>סוג ההנקה בשנה הראשונה</a:t>
          </a:r>
          <a:endParaRPr lang="he-IL" sz="2000" dirty="0">
            <a:latin typeface="Calibri Light" panose="020F0302020204030204" pitchFamily="34" charset="0"/>
            <a:cs typeface="Calibri Light" panose="020F0302020204030204" pitchFamily="34" charset="0"/>
          </a:endParaRPr>
        </a:p>
      </dgm:t>
    </dgm:pt>
    <dgm:pt modelId="{F3F66D14-AFE1-4E58-84E2-50984891ED7E}" type="parTrans" cxnId="{AA528A08-164A-42B7-A176-EEA6BF671123}">
      <dgm:prSet/>
      <dgm:spPr/>
      <dgm:t>
        <a:bodyPr/>
        <a:lstStyle/>
        <a:p>
          <a:pPr algn="r" rtl="1"/>
          <a:endParaRPr lang="en-US" sz="1400"/>
        </a:p>
      </dgm:t>
    </dgm:pt>
    <dgm:pt modelId="{39B4B0BC-1CDC-4794-A89A-C0660CD08066}" type="sibTrans" cxnId="{AA528A08-164A-42B7-A176-EEA6BF671123}">
      <dgm:prSet/>
      <dgm:spPr/>
      <dgm:t>
        <a:bodyPr/>
        <a:lstStyle/>
        <a:p>
          <a:pPr algn="r" rtl="1"/>
          <a:endParaRPr lang="en-US" sz="1400"/>
        </a:p>
      </dgm:t>
    </dgm:pt>
    <dgm:pt modelId="{C50BA2EE-6F0B-4853-9A74-587E813D7C03}">
      <dgm:prSet custT="1"/>
      <dgm:spPr>
        <a:effectLst>
          <a:outerShdw blurRad="50800" dist="38100" dir="2700000" algn="tl" rotWithShape="0">
            <a:prstClr val="black">
              <a:alpha val="40000"/>
            </a:prstClr>
          </a:outerShdw>
        </a:effectLst>
      </dgm:spPr>
      <dgm:t>
        <a:bodyPr/>
        <a:lstStyle/>
        <a:p>
          <a:pPr algn="r" rtl="1"/>
          <a:r>
            <a:rPr lang="he-IL" sz="2000" dirty="0">
              <a:latin typeface="Calibri Light" panose="020F0302020204030204" pitchFamily="34" charset="0"/>
              <a:cs typeface="Calibri Light" panose="020F0302020204030204" pitchFamily="34" charset="0"/>
            </a:rPr>
            <a:t>שנת הלידה של האם</a:t>
          </a:r>
        </a:p>
      </dgm:t>
    </dgm:pt>
    <dgm:pt modelId="{6960E3D7-9890-45D5-8807-1D1237A1EE9D}" type="parTrans" cxnId="{27143DD6-0542-4EC5-8C30-1D4FD6AA0ADB}">
      <dgm:prSet/>
      <dgm:spPr/>
      <dgm:t>
        <a:bodyPr/>
        <a:lstStyle/>
        <a:p>
          <a:endParaRPr lang="en-US"/>
        </a:p>
      </dgm:t>
    </dgm:pt>
    <dgm:pt modelId="{5B037637-C0F4-4CCD-8FD9-DEECF61AC3AB}" type="sibTrans" cxnId="{27143DD6-0542-4EC5-8C30-1D4FD6AA0ADB}">
      <dgm:prSet/>
      <dgm:spPr/>
      <dgm:t>
        <a:bodyPr/>
        <a:lstStyle/>
        <a:p>
          <a:endParaRPr lang="en-US"/>
        </a:p>
      </dgm:t>
    </dgm:pt>
    <dgm:pt modelId="{9E6D24C9-F543-4DA5-8CF5-C18B4DEDC62E}" type="pres">
      <dgm:prSet presAssocID="{91EA08A6-A52E-4A9E-AACF-6AD4120BEDCD}" presName="Name0" presStyleCnt="0">
        <dgm:presLayoutVars>
          <dgm:dir/>
          <dgm:animLvl val="lvl"/>
          <dgm:resizeHandles val="exact"/>
        </dgm:presLayoutVars>
      </dgm:prSet>
      <dgm:spPr/>
    </dgm:pt>
    <dgm:pt modelId="{6056AACC-E7A7-467F-953F-922646279893}" type="pres">
      <dgm:prSet presAssocID="{24819985-51F5-4E20-AB48-05DC0430F6C1}" presName="composite" presStyleCnt="0"/>
      <dgm:spPr/>
    </dgm:pt>
    <dgm:pt modelId="{758A5BA0-DD07-4168-9D52-1574BF6AA0F8}" type="pres">
      <dgm:prSet presAssocID="{24819985-51F5-4E20-AB48-05DC0430F6C1}" presName="parTx" presStyleLbl="alignNode1" presStyleIdx="0" presStyleCnt="2" custScaleY="78781">
        <dgm:presLayoutVars>
          <dgm:chMax val="0"/>
          <dgm:chPref val="0"/>
          <dgm:bulletEnabled val="1"/>
        </dgm:presLayoutVars>
      </dgm:prSet>
      <dgm:spPr/>
    </dgm:pt>
    <dgm:pt modelId="{47CCE546-562C-4049-BE9A-0D808D519E08}" type="pres">
      <dgm:prSet presAssocID="{24819985-51F5-4E20-AB48-05DC0430F6C1}" presName="desTx" presStyleLbl="alignAccFollowNode1" presStyleIdx="0" presStyleCnt="2">
        <dgm:presLayoutVars>
          <dgm:bulletEnabled val="1"/>
        </dgm:presLayoutVars>
      </dgm:prSet>
      <dgm:spPr/>
    </dgm:pt>
    <dgm:pt modelId="{9B9748B7-EB90-4E21-B6BB-2B02ED103084}" type="pres">
      <dgm:prSet presAssocID="{2962183E-0C78-4694-9879-2B3EAE35238C}" presName="space" presStyleCnt="0"/>
      <dgm:spPr/>
    </dgm:pt>
    <dgm:pt modelId="{E0B10ADD-7392-4A56-BA02-E2AA2B0A4291}" type="pres">
      <dgm:prSet presAssocID="{FFD8EDD6-3D3C-4A56-9181-A1DD33139D82}" presName="composite" presStyleCnt="0"/>
      <dgm:spPr/>
    </dgm:pt>
    <dgm:pt modelId="{844DADB7-C214-4234-B75B-C7A6AC29D259}" type="pres">
      <dgm:prSet presAssocID="{FFD8EDD6-3D3C-4A56-9181-A1DD33139D82}" presName="parTx" presStyleLbl="alignNode1" presStyleIdx="1" presStyleCnt="2" custScaleY="78781">
        <dgm:presLayoutVars>
          <dgm:chMax val="0"/>
          <dgm:chPref val="0"/>
          <dgm:bulletEnabled val="1"/>
        </dgm:presLayoutVars>
      </dgm:prSet>
      <dgm:spPr/>
    </dgm:pt>
    <dgm:pt modelId="{4639455B-EDB4-4E81-AC33-EF5A0F1D0EDB}" type="pres">
      <dgm:prSet presAssocID="{FFD8EDD6-3D3C-4A56-9181-A1DD33139D82}" presName="desTx" presStyleLbl="alignAccFollowNode1" presStyleIdx="1" presStyleCnt="2">
        <dgm:presLayoutVars>
          <dgm:bulletEnabled val="1"/>
        </dgm:presLayoutVars>
      </dgm:prSet>
      <dgm:spPr/>
    </dgm:pt>
  </dgm:ptLst>
  <dgm:cxnLst>
    <dgm:cxn modelId="{AA528A08-164A-42B7-A176-EEA6BF671123}" srcId="{24819985-51F5-4E20-AB48-05DC0430F6C1}" destId="{DEB852B0-697B-43F5-A4B2-54373EC2AAF2}" srcOrd="2" destOrd="0" parTransId="{F3F66D14-AFE1-4E58-84E2-50984891ED7E}" sibTransId="{39B4B0BC-1CDC-4794-A89A-C0660CD08066}"/>
    <dgm:cxn modelId="{A933980A-E284-442B-B8F0-45D8E35E5D66}" type="presOf" srcId="{568D8650-5DDD-4D55-B3B9-A7BA1E9F2002}" destId="{4639455B-EDB4-4E81-AC33-EF5A0F1D0EDB}" srcOrd="0" destOrd="2" presId="urn:microsoft.com/office/officeart/2005/8/layout/hList1"/>
    <dgm:cxn modelId="{905B8217-0F0D-417F-A2A3-DDC2F816FFE3}" srcId="{FFD8EDD6-3D3C-4A56-9181-A1DD33139D82}" destId="{F4F0C017-0336-4C20-B450-C41C0DCE38F3}" srcOrd="6" destOrd="0" parTransId="{7618E888-D6EF-4602-A372-DE0F068E6E16}" sibTransId="{D0978AB8-A8C5-4360-AD59-FAE42B2A1B15}"/>
    <dgm:cxn modelId="{A18FA217-7B5D-4EFB-BA76-52AE7713F4B1}" type="presOf" srcId="{BA15BD25-2E93-415D-9683-AD8DC0803F72}" destId="{47CCE546-562C-4049-BE9A-0D808D519E08}" srcOrd="0" destOrd="0" presId="urn:microsoft.com/office/officeart/2005/8/layout/hList1"/>
    <dgm:cxn modelId="{BD917A18-42C4-4672-9B6B-C9ADB09B6329}" srcId="{FFD8EDD6-3D3C-4A56-9181-A1DD33139D82}" destId="{F9350F0B-B598-4B0E-8C8B-83F38DD44F85}" srcOrd="4" destOrd="0" parTransId="{94269442-A799-4140-8DE0-2BFC95DA79F6}" sibTransId="{CBF4099E-4E88-4BB7-A310-6C00F7FC66F4}"/>
    <dgm:cxn modelId="{D3F7521E-9BEA-4B88-9C9C-319A23908C89}" srcId="{FFD8EDD6-3D3C-4A56-9181-A1DD33139D82}" destId="{05508CEA-6C7E-48E0-8B5D-64E683AEA308}" srcOrd="1" destOrd="0" parTransId="{8BC3ECB5-8D2F-492B-80EF-0C0B16FB0D34}" sibTransId="{C3C2806F-25EF-4C8E-A8F1-F084925F31E6}"/>
    <dgm:cxn modelId="{DA547333-9141-4A7D-B1D6-64A103FDDFCB}" type="presOf" srcId="{24819985-51F5-4E20-AB48-05DC0430F6C1}" destId="{758A5BA0-DD07-4168-9D52-1574BF6AA0F8}" srcOrd="0" destOrd="0" presId="urn:microsoft.com/office/officeart/2005/8/layout/hList1"/>
    <dgm:cxn modelId="{EE5AC25F-64F8-4E53-83D9-A8E09E9325C0}" type="presOf" srcId="{DCCEA5BC-DC89-4377-A01F-49B04CD00498}" destId="{47CCE546-562C-4049-BE9A-0D808D519E08}" srcOrd="0" destOrd="1" presId="urn:microsoft.com/office/officeart/2005/8/layout/hList1"/>
    <dgm:cxn modelId="{13D78461-A2C6-470F-9806-34BD4750B217}" type="presOf" srcId="{F4F0C017-0336-4C20-B450-C41C0DCE38F3}" destId="{4639455B-EDB4-4E81-AC33-EF5A0F1D0EDB}" srcOrd="0" destOrd="6" presId="urn:microsoft.com/office/officeart/2005/8/layout/hList1"/>
    <dgm:cxn modelId="{D6562862-91D3-4CAD-8B52-64E3D44C7939}" srcId="{24819985-51F5-4E20-AB48-05DC0430F6C1}" destId="{DCCEA5BC-DC89-4377-A01F-49B04CD00498}" srcOrd="1" destOrd="0" parTransId="{40B36196-424A-49CF-A446-9EA73F64E719}" sibTransId="{A0BB4B68-3866-4B19-8679-9CF2C894DBC3}"/>
    <dgm:cxn modelId="{F68C9549-4525-48C0-801D-2397BD39866D}" srcId="{FFD8EDD6-3D3C-4A56-9181-A1DD33139D82}" destId="{5AD0A0E7-5E0E-43D7-A4AB-3AD9E36CB88F}" srcOrd="7" destOrd="0" parTransId="{B41BD3FC-E884-4E2C-A1A0-B47FCCC8BDC4}" sibTransId="{03C16624-6D21-4937-9753-4CB35A9B8136}"/>
    <dgm:cxn modelId="{1EDE464A-3918-4DC4-A4F3-8AA82A5E8E1C}" srcId="{FFD8EDD6-3D3C-4A56-9181-A1DD33139D82}" destId="{3C3A3CB1-77D7-4592-A53C-0E1E5B36C902}" srcOrd="5" destOrd="0" parTransId="{819D8104-5F45-49AA-9BF6-0A01D8E04726}" sibTransId="{41291524-4C89-4885-9A53-18E177FC2CC8}"/>
    <dgm:cxn modelId="{47A3B94B-9F4C-4819-A54E-C499CA4F7C20}" type="presOf" srcId="{F9350F0B-B598-4B0E-8C8B-83F38DD44F85}" destId="{4639455B-EDB4-4E81-AC33-EF5A0F1D0EDB}" srcOrd="0" destOrd="4" presId="urn:microsoft.com/office/officeart/2005/8/layout/hList1"/>
    <dgm:cxn modelId="{1F67BD56-58DD-424A-AA12-EBA40FDDB73D}" type="presOf" srcId="{FFD8EDD6-3D3C-4A56-9181-A1DD33139D82}" destId="{844DADB7-C214-4234-B75B-C7A6AC29D259}" srcOrd="0" destOrd="0" presId="urn:microsoft.com/office/officeart/2005/8/layout/hList1"/>
    <dgm:cxn modelId="{3ACEA65A-68C4-465C-AFEC-18E91704BDF5}" srcId="{FFD8EDD6-3D3C-4A56-9181-A1DD33139D82}" destId="{E18E0B1A-8480-4B42-846A-C60C6DB72C45}" srcOrd="0" destOrd="0" parTransId="{71949F35-4520-4B2A-B7D5-98D339C8CAB7}" sibTransId="{D8794DEC-2EB4-478E-A92B-4C28D08F7156}"/>
    <dgm:cxn modelId="{D9B8CB7D-A76F-4633-AE77-8452BAF59852}" type="presOf" srcId="{C50BA2EE-6F0B-4853-9A74-587E813D7C03}" destId="{4639455B-EDB4-4E81-AC33-EF5A0F1D0EDB}" srcOrd="0" destOrd="3" presId="urn:microsoft.com/office/officeart/2005/8/layout/hList1"/>
    <dgm:cxn modelId="{E5C961A2-1DA2-4C72-922D-D187AEB3F366}" type="presOf" srcId="{5AD0A0E7-5E0E-43D7-A4AB-3AD9E36CB88F}" destId="{4639455B-EDB4-4E81-AC33-EF5A0F1D0EDB}" srcOrd="0" destOrd="7" presId="urn:microsoft.com/office/officeart/2005/8/layout/hList1"/>
    <dgm:cxn modelId="{F2C740AB-CE5B-42A0-9999-B2002F43F846}" srcId="{91EA08A6-A52E-4A9E-AACF-6AD4120BEDCD}" destId="{24819985-51F5-4E20-AB48-05DC0430F6C1}" srcOrd="0" destOrd="0" parTransId="{14BD9DC4-4EE7-44A9-87A2-4FDF331751DB}" sibTransId="{2962183E-0C78-4694-9879-2B3EAE35238C}"/>
    <dgm:cxn modelId="{CB3F6EB7-1B04-4A5C-BD11-A19CFA830699}" type="presOf" srcId="{91EA08A6-A52E-4A9E-AACF-6AD4120BEDCD}" destId="{9E6D24C9-F543-4DA5-8CF5-C18B4DEDC62E}" srcOrd="0" destOrd="0" presId="urn:microsoft.com/office/officeart/2005/8/layout/hList1"/>
    <dgm:cxn modelId="{0CBBC1C8-98D3-494A-B2BC-37B57BAF323E}" srcId="{FFD8EDD6-3D3C-4A56-9181-A1DD33139D82}" destId="{568D8650-5DDD-4D55-B3B9-A7BA1E9F2002}" srcOrd="2" destOrd="0" parTransId="{9C33BBB4-5A6F-426B-8FD4-005414EF221B}" sibTransId="{BD044879-38E3-4233-B33D-E27E6D88C6AA}"/>
    <dgm:cxn modelId="{27143DD6-0542-4EC5-8C30-1D4FD6AA0ADB}" srcId="{FFD8EDD6-3D3C-4A56-9181-A1DD33139D82}" destId="{C50BA2EE-6F0B-4853-9A74-587E813D7C03}" srcOrd="3" destOrd="0" parTransId="{6960E3D7-9890-45D5-8807-1D1237A1EE9D}" sibTransId="{5B037637-C0F4-4CCD-8FD9-DEECF61AC3AB}"/>
    <dgm:cxn modelId="{130C12E3-18D0-4AF1-833D-F6FC85C0B60A}" srcId="{91EA08A6-A52E-4A9E-AACF-6AD4120BEDCD}" destId="{FFD8EDD6-3D3C-4A56-9181-A1DD33139D82}" srcOrd="1" destOrd="0" parTransId="{6EF2223E-3476-4069-BC84-EBFC3BB75505}" sibTransId="{80C6FFA8-1E3E-42CB-A37F-796D786F35DA}"/>
    <dgm:cxn modelId="{63DDDFE5-DC1A-47DD-914E-FE316B69390E}" type="presOf" srcId="{3C3A3CB1-77D7-4592-A53C-0E1E5B36C902}" destId="{4639455B-EDB4-4E81-AC33-EF5A0F1D0EDB}" srcOrd="0" destOrd="5" presId="urn:microsoft.com/office/officeart/2005/8/layout/hList1"/>
    <dgm:cxn modelId="{3024BDE7-06D3-48D3-90C3-2A76AEA16410}" type="presOf" srcId="{DEB852B0-697B-43F5-A4B2-54373EC2AAF2}" destId="{47CCE546-562C-4049-BE9A-0D808D519E08}" srcOrd="0" destOrd="2" presId="urn:microsoft.com/office/officeart/2005/8/layout/hList1"/>
    <dgm:cxn modelId="{32F962F0-0A50-48D6-8C61-3F6E1503BD46}" type="presOf" srcId="{05508CEA-6C7E-48E0-8B5D-64E683AEA308}" destId="{4639455B-EDB4-4E81-AC33-EF5A0F1D0EDB}" srcOrd="0" destOrd="1" presId="urn:microsoft.com/office/officeart/2005/8/layout/hList1"/>
    <dgm:cxn modelId="{174549F3-93A8-49E0-ACFF-8DDC859F5CAC}" srcId="{24819985-51F5-4E20-AB48-05DC0430F6C1}" destId="{BA15BD25-2E93-415D-9683-AD8DC0803F72}" srcOrd="0" destOrd="0" parTransId="{C5E22D05-61F0-461A-A5FF-53DE0B7FC573}" sibTransId="{2B5A6C6C-5B23-4360-8366-B5F7F21E8A78}"/>
    <dgm:cxn modelId="{7EECE3F3-8F70-4DCB-9D9A-C6E510D28D53}" type="presOf" srcId="{E18E0B1A-8480-4B42-846A-C60C6DB72C45}" destId="{4639455B-EDB4-4E81-AC33-EF5A0F1D0EDB}" srcOrd="0" destOrd="0" presId="urn:microsoft.com/office/officeart/2005/8/layout/hList1"/>
    <dgm:cxn modelId="{AC3AC5AD-E564-4210-969E-ED79E75CCA81}" type="presParOf" srcId="{9E6D24C9-F543-4DA5-8CF5-C18B4DEDC62E}" destId="{6056AACC-E7A7-467F-953F-922646279893}" srcOrd="0" destOrd="0" presId="urn:microsoft.com/office/officeart/2005/8/layout/hList1"/>
    <dgm:cxn modelId="{657E1D32-020C-4D09-9846-61BC5241030F}" type="presParOf" srcId="{6056AACC-E7A7-467F-953F-922646279893}" destId="{758A5BA0-DD07-4168-9D52-1574BF6AA0F8}" srcOrd="0" destOrd="0" presId="urn:microsoft.com/office/officeart/2005/8/layout/hList1"/>
    <dgm:cxn modelId="{A9EA7D7E-3883-436E-9704-2081D7909064}" type="presParOf" srcId="{6056AACC-E7A7-467F-953F-922646279893}" destId="{47CCE546-562C-4049-BE9A-0D808D519E08}" srcOrd="1" destOrd="0" presId="urn:microsoft.com/office/officeart/2005/8/layout/hList1"/>
    <dgm:cxn modelId="{F09BCDD5-7314-42CE-9BE9-44F0B39B1A45}" type="presParOf" srcId="{9E6D24C9-F543-4DA5-8CF5-C18B4DEDC62E}" destId="{9B9748B7-EB90-4E21-B6BB-2B02ED103084}" srcOrd="1" destOrd="0" presId="urn:microsoft.com/office/officeart/2005/8/layout/hList1"/>
    <dgm:cxn modelId="{32C41B25-EE60-425E-B885-894DE73CAA67}" type="presParOf" srcId="{9E6D24C9-F543-4DA5-8CF5-C18B4DEDC62E}" destId="{E0B10ADD-7392-4A56-BA02-E2AA2B0A4291}" srcOrd="2" destOrd="0" presId="urn:microsoft.com/office/officeart/2005/8/layout/hList1"/>
    <dgm:cxn modelId="{1D69F934-F756-44D1-B5DB-BCEC4859DAD3}" type="presParOf" srcId="{E0B10ADD-7392-4A56-BA02-E2AA2B0A4291}" destId="{844DADB7-C214-4234-B75B-C7A6AC29D259}" srcOrd="0" destOrd="0" presId="urn:microsoft.com/office/officeart/2005/8/layout/hList1"/>
    <dgm:cxn modelId="{161758DF-4369-49AD-8196-E0A6E0B76FE3}" type="presParOf" srcId="{E0B10ADD-7392-4A56-BA02-E2AA2B0A4291}" destId="{4639455B-EDB4-4E81-AC33-EF5A0F1D0EDB}" srcOrd="1" destOrd="0" presId="urn:microsoft.com/office/officeart/2005/8/layout/hList1"/>
  </dgm:cxnLst>
  <dgm:bg>
    <a:effectLst>
      <a:outerShdw blurRad="50800" dist="38100" dir="2700000" algn="tl" rotWithShape="0">
        <a:prstClr val="black">
          <a:alpha val="40000"/>
        </a:prstClr>
      </a:outerShdw>
    </a:effect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E182097-38AE-4A4E-A2FB-5B4CEF180359}" type="doc">
      <dgm:prSet loTypeId="urn:microsoft.com/office/officeart/2005/8/layout/default" loCatId="list" qsTypeId="urn:microsoft.com/office/officeart/2005/8/quickstyle/3d2" qsCatId="3D" csTypeId="urn:microsoft.com/office/officeart/2005/8/colors/colorful2" csCatId="colorful" phldr="1"/>
      <dgm:spPr/>
      <dgm:t>
        <a:bodyPr/>
        <a:lstStyle/>
        <a:p>
          <a:endParaRPr lang="en-US"/>
        </a:p>
      </dgm:t>
    </dgm:pt>
    <dgm:pt modelId="{154408C8-08DF-47AB-BF44-EF02132E521F}">
      <dgm:prSet phldrT="[Text]"/>
      <dgm:spPr/>
      <dgm:t>
        <a:bodyPr/>
        <a:lstStyle/>
        <a:p>
          <a:pPr>
            <a:buAutoNum type="arabicPeriod"/>
          </a:pPr>
          <a:r>
            <a:rPr lang="he-IL" dirty="0">
              <a:latin typeface="Gisha" panose="020B0502040204020203" pitchFamily="34" charset="-79"/>
              <a:cs typeface="Gisha" panose="020B0502040204020203" pitchFamily="34" charset="-79"/>
            </a:rPr>
            <a:t>רמה חברתית כלכלית 6-8</a:t>
          </a:r>
          <a:endParaRPr lang="en-US" dirty="0">
            <a:latin typeface="Gisha" panose="020B0502040204020203" pitchFamily="34" charset="-79"/>
            <a:cs typeface="Gisha" panose="020B0502040204020203" pitchFamily="34" charset="-79"/>
          </a:endParaRPr>
        </a:p>
      </dgm:t>
    </dgm:pt>
    <dgm:pt modelId="{486EE249-AD47-4C40-90AA-CB38E975DE53}" type="parTrans" cxnId="{D4323F4D-F3E1-495C-96BE-CB832D65B57F}">
      <dgm:prSet/>
      <dgm:spPr/>
      <dgm:t>
        <a:bodyPr/>
        <a:lstStyle/>
        <a:p>
          <a:endParaRPr lang="en-US">
            <a:latin typeface="Gisha" panose="020B0502040204020203" pitchFamily="34" charset="-79"/>
            <a:cs typeface="Gisha" panose="020B0502040204020203" pitchFamily="34" charset="-79"/>
          </a:endParaRPr>
        </a:p>
      </dgm:t>
    </dgm:pt>
    <dgm:pt modelId="{2581FF86-5083-4062-8164-2A7D67B68DF5}" type="sibTrans" cxnId="{D4323F4D-F3E1-495C-96BE-CB832D65B57F}">
      <dgm:prSet/>
      <dgm:spPr/>
      <dgm:t>
        <a:bodyPr/>
        <a:lstStyle/>
        <a:p>
          <a:endParaRPr lang="en-US">
            <a:latin typeface="Gisha" panose="020B0502040204020203" pitchFamily="34" charset="-79"/>
            <a:cs typeface="Gisha" panose="020B0502040204020203" pitchFamily="34" charset="-79"/>
          </a:endParaRPr>
        </a:p>
      </dgm:t>
    </dgm:pt>
    <dgm:pt modelId="{99F1B345-4BAA-4435-8252-6CE5B938C2EB}">
      <dgm:prSet/>
      <dgm:spPr/>
      <dgm:t>
        <a:bodyPr/>
        <a:lstStyle/>
        <a:p>
          <a:r>
            <a:rPr lang="he-IL" dirty="0">
              <a:latin typeface="Gisha" panose="020B0502040204020203" pitchFamily="34" charset="-79"/>
              <a:cs typeface="Gisha" panose="020B0502040204020203" pitchFamily="34" charset="-79"/>
            </a:rPr>
            <a:t>זכר</a:t>
          </a:r>
        </a:p>
      </dgm:t>
    </dgm:pt>
    <dgm:pt modelId="{2400E5AB-2B4F-4160-9013-C61B4E39F630}" type="parTrans" cxnId="{28DEF34E-4EFF-4CE0-94A7-6B839CCC7C71}">
      <dgm:prSet/>
      <dgm:spPr/>
      <dgm:t>
        <a:bodyPr/>
        <a:lstStyle/>
        <a:p>
          <a:endParaRPr lang="en-US">
            <a:latin typeface="Gisha" panose="020B0502040204020203" pitchFamily="34" charset="-79"/>
            <a:cs typeface="Gisha" panose="020B0502040204020203" pitchFamily="34" charset="-79"/>
          </a:endParaRPr>
        </a:p>
      </dgm:t>
    </dgm:pt>
    <dgm:pt modelId="{C961CB20-EF61-4244-B621-8A10731C3606}" type="sibTrans" cxnId="{28DEF34E-4EFF-4CE0-94A7-6B839CCC7C71}">
      <dgm:prSet/>
      <dgm:spPr/>
      <dgm:t>
        <a:bodyPr/>
        <a:lstStyle/>
        <a:p>
          <a:endParaRPr lang="en-US">
            <a:latin typeface="Gisha" panose="020B0502040204020203" pitchFamily="34" charset="-79"/>
            <a:cs typeface="Gisha" panose="020B0502040204020203" pitchFamily="34" charset="-79"/>
          </a:endParaRPr>
        </a:p>
      </dgm:t>
    </dgm:pt>
    <dgm:pt modelId="{9BD76F47-18DE-4B9C-87BF-D9A00043BC63}">
      <dgm:prSet/>
      <dgm:spPr/>
      <dgm:t>
        <a:bodyPr/>
        <a:lstStyle/>
        <a:p>
          <a:r>
            <a:rPr lang="he-IL" dirty="0">
              <a:latin typeface="Gisha" panose="020B0502040204020203" pitchFamily="34" charset="-79"/>
              <a:cs typeface="Gisha" panose="020B0502040204020203" pitchFamily="34" charset="-79"/>
            </a:rPr>
            <a:t>היריון ספונטני</a:t>
          </a:r>
        </a:p>
      </dgm:t>
    </dgm:pt>
    <dgm:pt modelId="{6153EA83-F381-4DCD-B466-A13AC056694B}" type="parTrans" cxnId="{72E1155B-36EA-474C-9C4C-1EDE1C0DBF51}">
      <dgm:prSet/>
      <dgm:spPr/>
      <dgm:t>
        <a:bodyPr/>
        <a:lstStyle/>
        <a:p>
          <a:endParaRPr lang="en-US">
            <a:latin typeface="Gisha" panose="020B0502040204020203" pitchFamily="34" charset="-79"/>
            <a:cs typeface="Gisha" panose="020B0502040204020203" pitchFamily="34" charset="-79"/>
          </a:endParaRPr>
        </a:p>
      </dgm:t>
    </dgm:pt>
    <dgm:pt modelId="{BABA329F-E727-491E-A0E7-57A68151A5D3}" type="sibTrans" cxnId="{72E1155B-36EA-474C-9C4C-1EDE1C0DBF51}">
      <dgm:prSet/>
      <dgm:spPr/>
      <dgm:t>
        <a:bodyPr/>
        <a:lstStyle/>
        <a:p>
          <a:endParaRPr lang="en-US">
            <a:latin typeface="Gisha" panose="020B0502040204020203" pitchFamily="34" charset="-79"/>
            <a:cs typeface="Gisha" panose="020B0502040204020203" pitchFamily="34" charset="-79"/>
          </a:endParaRPr>
        </a:p>
      </dgm:t>
    </dgm:pt>
    <dgm:pt modelId="{7262C4D8-2551-446B-B5AD-DAFF591CC72C}">
      <dgm:prSet/>
      <dgm:spPr/>
      <dgm:t>
        <a:bodyPr/>
        <a:lstStyle/>
        <a:p>
          <a:r>
            <a:rPr lang="he-IL" dirty="0">
              <a:latin typeface="Gisha" panose="020B0502040204020203" pitchFamily="34" charset="-79"/>
              <a:cs typeface="Gisha" panose="020B0502040204020203" pitchFamily="34" charset="-79"/>
            </a:rPr>
            <a:t>אמא ואבא בריאים </a:t>
          </a:r>
        </a:p>
      </dgm:t>
    </dgm:pt>
    <dgm:pt modelId="{18BF1F24-90CE-432C-A675-155F50CAE23D}" type="parTrans" cxnId="{C0C5A7B6-A6AD-46BD-AC4C-50ADE2D5E3E0}">
      <dgm:prSet/>
      <dgm:spPr/>
      <dgm:t>
        <a:bodyPr/>
        <a:lstStyle/>
        <a:p>
          <a:endParaRPr lang="en-US">
            <a:latin typeface="Gisha" panose="020B0502040204020203" pitchFamily="34" charset="-79"/>
            <a:cs typeface="Gisha" panose="020B0502040204020203" pitchFamily="34" charset="-79"/>
          </a:endParaRPr>
        </a:p>
      </dgm:t>
    </dgm:pt>
    <dgm:pt modelId="{883BA0DD-C5EB-4694-9180-C2BF1DC77036}" type="sibTrans" cxnId="{C0C5A7B6-A6AD-46BD-AC4C-50ADE2D5E3E0}">
      <dgm:prSet/>
      <dgm:spPr/>
      <dgm:t>
        <a:bodyPr/>
        <a:lstStyle/>
        <a:p>
          <a:endParaRPr lang="en-US">
            <a:latin typeface="Gisha" panose="020B0502040204020203" pitchFamily="34" charset="-79"/>
            <a:cs typeface="Gisha" panose="020B0502040204020203" pitchFamily="34" charset="-79"/>
          </a:endParaRPr>
        </a:p>
      </dgm:t>
    </dgm:pt>
    <dgm:pt modelId="{E0E82FFB-F6BB-4466-8C80-6BDD5C975840}">
      <dgm:prSet/>
      <dgm:spPr/>
      <dgm:t>
        <a:bodyPr/>
        <a:lstStyle/>
        <a:p>
          <a:r>
            <a:rPr lang="he-IL" dirty="0">
              <a:latin typeface="Gisha" panose="020B0502040204020203" pitchFamily="34" charset="-79"/>
              <a:cs typeface="Gisha" panose="020B0502040204020203" pitchFamily="34" charset="-79"/>
            </a:rPr>
            <a:t>שנת לידה של האם - 1986</a:t>
          </a:r>
        </a:p>
      </dgm:t>
    </dgm:pt>
    <dgm:pt modelId="{3E314A3B-0C23-4E8B-9867-E00E371B3ABF}" type="parTrans" cxnId="{AF69EAB2-28CF-4FDF-B031-FE4E07005E90}">
      <dgm:prSet/>
      <dgm:spPr/>
      <dgm:t>
        <a:bodyPr/>
        <a:lstStyle/>
        <a:p>
          <a:endParaRPr lang="en-US">
            <a:latin typeface="Gisha" panose="020B0502040204020203" pitchFamily="34" charset="-79"/>
            <a:cs typeface="Gisha" panose="020B0502040204020203" pitchFamily="34" charset="-79"/>
          </a:endParaRPr>
        </a:p>
      </dgm:t>
    </dgm:pt>
    <dgm:pt modelId="{F7B9844D-A0EB-41BA-8834-412C5500E307}" type="sibTrans" cxnId="{AF69EAB2-28CF-4FDF-B031-FE4E07005E90}">
      <dgm:prSet/>
      <dgm:spPr/>
      <dgm:t>
        <a:bodyPr/>
        <a:lstStyle/>
        <a:p>
          <a:endParaRPr lang="en-US">
            <a:latin typeface="Gisha" panose="020B0502040204020203" pitchFamily="34" charset="-79"/>
            <a:cs typeface="Gisha" panose="020B0502040204020203" pitchFamily="34" charset="-79"/>
          </a:endParaRPr>
        </a:p>
      </dgm:t>
    </dgm:pt>
    <dgm:pt modelId="{29117B38-056C-4449-BBCF-CF83FE35DBD8}">
      <dgm:prSet/>
      <dgm:spPr/>
      <dgm:t>
        <a:bodyPr/>
        <a:lstStyle/>
        <a:p>
          <a:r>
            <a:rPr lang="he-IL" dirty="0">
              <a:latin typeface="Gisha" panose="020B0502040204020203" pitchFamily="34" charset="-79"/>
              <a:cs typeface="Gisha" panose="020B0502040204020203" pitchFamily="34" charset="-79"/>
            </a:rPr>
            <a:t>השכלת האם - אקדמאית</a:t>
          </a:r>
        </a:p>
      </dgm:t>
    </dgm:pt>
    <dgm:pt modelId="{CA85AB9B-BE68-4554-BF05-6A419A742143}" type="parTrans" cxnId="{8F5CC0FE-7E43-4033-A48A-85074140D79F}">
      <dgm:prSet/>
      <dgm:spPr/>
      <dgm:t>
        <a:bodyPr/>
        <a:lstStyle/>
        <a:p>
          <a:endParaRPr lang="en-US">
            <a:latin typeface="Gisha" panose="020B0502040204020203" pitchFamily="34" charset="-79"/>
            <a:cs typeface="Gisha" panose="020B0502040204020203" pitchFamily="34" charset="-79"/>
          </a:endParaRPr>
        </a:p>
      </dgm:t>
    </dgm:pt>
    <dgm:pt modelId="{37784535-F9DE-4DDB-9284-7EF92BEB2BB3}" type="sibTrans" cxnId="{8F5CC0FE-7E43-4033-A48A-85074140D79F}">
      <dgm:prSet/>
      <dgm:spPr/>
      <dgm:t>
        <a:bodyPr/>
        <a:lstStyle/>
        <a:p>
          <a:endParaRPr lang="en-US">
            <a:latin typeface="Gisha" panose="020B0502040204020203" pitchFamily="34" charset="-79"/>
            <a:cs typeface="Gisha" panose="020B0502040204020203" pitchFamily="34" charset="-79"/>
          </a:endParaRPr>
        </a:p>
      </dgm:t>
    </dgm:pt>
    <dgm:pt modelId="{A6DD23B7-8C87-46E4-AA80-B7AD74512769}">
      <dgm:prSet/>
      <dgm:spPr/>
      <dgm:t>
        <a:bodyPr/>
        <a:lstStyle/>
        <a:p>
          <a:r>
            <a:rPr lang="he-IL" dirty="0">
              <a:latin typeface="Gisha" panose="020B0502040204020203" pitchFamily="34" charset="-79"/>
              <a:cs typeface="Gisha" panose="020B0502040204020203" pitchFamily="34" charset="-79"/>
            </a:rPr>
            <a:t>מספר ילדים בבית -1</a:t>
          </a:r>
        </a:p>
      </dgm:t>
    </dgm:pt>
    <dgm:pt modelId="{BF94AFCB-E390-401F-83B9-E28120DC93AF}" type="parTrans" cxnId="{C9CDB283-0BF1-433E-AAF5-7BD926AED16E}">
      <dgm:prSet/>
      <dgm:spPr/>
      <dgm:t>
        <a:bodyPr/>
        <a:lstStyle/>
        <a:p>
          <a:endParaRPr lang="en-US">
            <a:latin typeface="Gisha" panose="020B0502040204020203" pitchFamily="34" charset="-79"/>
            <a:cs typeface="Gisha" panose="020B0502040204020203" pitchFamily="34" charset="-79"/>
          </a:endParaRPr>
        </a:p>
      </dgm:t>
    </dgm:pt>
    <dgm:pt modelId="{4CCC05CA-954C-4737-A212-CCF02A5A1F58}" type="sibTrans" cxnId="{C9CDB283-0BF1-433E-AAF5-7BD926AED16E}">
      <dgm:prSet/>
      <dgm:spPr/>
      <dgm:t>
        <a:bodyPr/>
        <a:lstStyle/>
        <a:p>
          <a:endParaRPr lang="en-US">
            <a:latin typeface="Gisha" panose="020B0502040204020203" pitchFamily="34" charset="-79"/>
            <a:cs typeface="Gisha" panose="020B0502040204020203" pitchFamily="34" charset="-79"/>
          </a:endParaRPr>
        </a:p>
      </dgm:t>
    </dgm:pt>
    <dgm:pt modelId="{A9A0D124-7342-4562-9C99-6092BF4A7196}" type="pres">
      <dgm:prSet presAssocID="{EE182097-38AE-4A4E-A2FB-5B4CEF180359}" presName="diagram" presStyleCnt="0">
        <dgm:presLayoutVars>
          <dgm:dir/>
          <dgm:resizeHandles val="exact"/>
        </dgm:presLayoutVars>
      </dgm:prSet>
      <dgm:spPr/>
    </dgm:pt>
    <dgm:pt modelId="{DB1E3035-CE5A-41A2-A6F0-3F5AC5EC85AA}" type="pres">
      <dgm:prSet presAssocID="{154408C8-08DF-47AB-BF44-EF02132E521F}" presName="node" presStyleLbl="node1" presStyleIdx="0" presStyleCnt="7">
        <dgm:presLayoutVars>
          <dgm:bulletEnabled val="1"/>
        </dgm:presLayoutVars>
      </dgm:prSet>
      <dgm:spPr/>
    </dgm:pt>
    <dgm:pt modelId="{37FFD8DE-3382-4842-9C71-AB73575A9DDB}" type="pres">
      <dgm:prSet presAssocID="{2581FF86-5083-4062-8164-2A7D67B68DF5}" presName="sibTrans" presStyleCnt="0"/>
      <dgm:spPr/>
    </dgm:pt>
    <dgm:pt modelId="{C555016E-5889-43F1-9D9A-F6C9C80AF4CB}" type="pres">
      <dgm:prSet presAssocID="{99F1B345-4BAA-4435-8252-6CE5B938C2EB}" presName="node" presStyleLbl="node1" presStyleIdx="1" presStyleCnt="7">
        <dgm:presLayoutVars>
          <dgm:bulletEnabled val="1"/>
        </dgm:presLayoutVars>
      </dgm:prSet>
      <dgm:spPr/>
    </dgm:pt>
    <dgm:pt modelId="{98B3FC08-40AA-4BE7-80F8-C7C751D6A85F}" type="pres">
      <dgm:prSet presAssocID="{C961CB20-EF61-4244-B621-8A10731C3606}" presName="sibTrans" presStyleCnt="0"/>
      <dgm:spPr/>
    </dgm:pt>
    <dgm:pt modelId="{5BDC2F35-F0C7-4AF4-A1DB-3118D163CC91}" type="pres">
      <dgm:prSet presAssocID="{9BD76F47-18DE-4B9C-87BF-D9A00043BC63}" presName="node" presStyleLbl="node1" presStyleIdx="2" presStyleCnt="7">
        <dgm:presLayoutVars>
          <dgm:bulletEnabled val="1"/>
        </dgm:presLayoutVars>
      </dgm:prSet>
      <dgm:spPr/>
    </dgm:pt>
    <dgm:pt modelId="{35258AD6-629A-4B22-A462-7395350EDA3D}" type="pres">
      <dgm:prSet presAssocID="{BABA329F-E727-491E-A0E7-57A68151A5D3}" presName="sibTrans" presStyleCnt="0"/>
      <dgm:spPr/>
    </dgm:pt>
    <dgm:pt modelId="{0F97C194-31B1-4121-8A61-0AFC681B07F9}" type="pres">
      <dgm:prSet presAssocID="{7262C4D8-2551-446B-B5AD-DAFF591CC72C}" presName="node" presStyleLbl="node1" presStyleIdx="3" presStyleCnt="7">
        <dgm:presLayoutVars>
          <dgm:bulletEnabled val="1"/>
        </dgm:presLayoutVars>
      </dgm:prSet>
      <dgm:spPr/>
    </dgm:pt>
    <dgm:pt modelId="{74A8F151-DD35-4E5C-8CF9-C2AA831BF550}" type="pres">
      <dgm:prSet presAssocID="{883BA0DD-C5EB-4694-9180-C2BF1DC77036}" presName="sibTrans" presStyleCnt="0"/>
      <dgm:spPr/>
    </dgm:pt>
    <dgm:pt modelId="{07329286-9F4A-43D8-9BA4-16F577D008D7}" type="pres">
      <dgm:prSet presAssocID="{E0E82FFB-F6BB-4466-8C80-6BDD5C975840}" presName="node" presStyleLbl="node1" presStyleIdx="4" presStyleCnt="7">
        <dgm:presLayoutVars>
          <dgm:bulletEnabled val="1"/>
        </dgm:presLayoutVars>
      </dgm:prSet>
      <dgm:spPr/>
    </dgm:pt>
    <dgm:pt modelId="{6202D986-4F15-4F61-8AFC-0A2A8238F198}" type="pres">
      <dgm:prSet presAssocID="{F7B9844D-A0EB-41BA-8834-412C5500E307}" presName="sibTrans" presStyleCnt="0"/>
      <dgm:spPr/>
    </dgm:pt>
    <dgm:pt modelId="{2E59F6FF-A91B-43FB-8FBB-9E7FE05A6E85}" type="pres">
      <dgm:prSet presAssocID="{29117B38-056C-4449-BBCF-CF83FE35DBD8}" presName="node" presStyleLbl="node1" presStyleIdx="5" presStyleCnt="7">
        <dgm:presLayoutVars>
          <dgm:bulletEnabled val="1"/>
        </dgm:presLayoutVars>
      </dgm:prSet>
      <dgm:spPr/>
    </dgm:pt>
    <dgm:pt modelId="{E38C85C5-2EF6-4FDB-8A14-62993D76A0DD}" type="pres">
      <dgm:prSet presAssocID="{37784535-F9DE-4DDB-9284-7EF92BEB2BB3}" presName="sibTrans" presStyleCnt="0"/>
      <dgm:spPr/>
    </dgm:pt>
    <dgm:pt modelId="{F1037F08-2944-4A0D-AD87-E55C095FC244}" type="pres">
      <dgm:prSet presAssocID="{A6DD23B7-8C87-46E4-AA80-B7AD74512769}" presName="node" presStyleLbl="node1" presStyleIdx="6" presStyleCnt="7">
        <dgm:presLayoutVars>
          <dgm:bulletEnabled val="1"/>
        </dgm:presLayoutVars>
      </dgm:prSet>
      <dgm:spPr/>
    </dgm:pt>
  </dgm:ptLst>
  <dgm:cxnLst>
    <dgm:cxn modelId="{52D74801-11A2-43A3-9D7D-F0C5EF34FF7A}" type="presOf" srcId="{EE182097-38AE-4A4E-A2FB-5B4CEF180359}" destId="{A9A0D124-7342-4562-9C99-6092BF4A7196}" srcOrd="0" destOrd="0" presId="urn:microsoft.com/office/officeart/2005/8/layout/default"/>
    <dgm:cxn modelId="{B9B1E415-8EDD-48F4-8F0A-0841CF00F232}" type="presOf" srcId="{E0E82FFB-F6BB-4466-8C80-6BDD5C975840}" destId="{07329286-9F4A-43D8-9BA4-16F577D008D7}" srcOrd="0" destOrd="0" presId="urn:microsoft.com/office/officeart/2005/8/layout/default"/>
    <dgm:cxn modelId="{0655C919-BCDC-4EB7-BC10-DF602E73111D}" type="presOf" srcId="{29117B38-056C-4449-BBCF-CF83FE35DBD8}" destId="{2E59F6FF-A91B-43FB-8FBB-9E7FE05A6E85}" srcOrd="0" destOrd="0" presId="urn:microsoft.com/office/officeart/2005/8/layout/default"/>
    <dgm:cxn modelId="{92B3C11C-F124-4F63-AE59-2FD23FEE26C3}" type="presOf" srcId="{154408C8-08DF-47AB-BF44-EF02132E521F}" destId="{DB1E3035-CE5A-41A2-A6F0-3F5AC5EC85AA}" srcOrd="0" destOrd="0" presId="urn:microsoft.com/office/officeart/2005/8/layout/default"/>
    <dgm:cxn modelId="{6215DD3C-8318-4BD9-BCA5-9433CB2A4A92}" type="presOf" srcId="{9BD76F47-18DE-4B9C-87BF-D9A00043BC63}" destId="{5BDC2F35-F0C7-4AF4-A1DB-3118D163CC91}" srcOrd="0" destOrd="0" presId="urn:microsoft.com/office/officeart/2005/8/layout/default"/>
    <dgm:cxn modelId="{72E1155B-36EA-474C-9C4C-1EDE1C0DBF51}" srcId="{EE182097-38AE-4A4E-A2FB-5B4CEF180359}" destId="{9BD76F47-18DE-4B9C-87BF-D9A00043BC63}" srcOrd="2" destOrd="0" parTransId="{6153EA83-F381-4DCD-B466-A13AC056694B}" sibTransId="{BABA329F-E727-491E-A0E7-57A68151A5D3}"/>
    <dgm:cxn modelId="{D4323F4D-F3E1-495C-96BE-CB832D65B57F}" srcId="{EE182097-38AE-4A4E-A2FB-5B4CEF180359}" destId="{154408C8-08DF-47AB-BF44-EF02132E521F}" srcOrd="0" destOrd="0" parTransId="{486EE249-AD47-4C40-90AA-CB38E975DE53}" sibTransId="{2581FF86-5083-4062-8164-2A7D67B68DF5}"/>
    <dgm:cxn modelId="{28DEF34E-4EFF-4CE0-94A7-6B839CCC7C71}" srcId="{EE182097-38AE-4A4E-A2FB-5B4CEF180359}" destId="{99F1B345-4BAA-4435-8252-6CE5B938C2EB}" srcOrd="1" destOrd="0" parTransId="{2400E5AB-2B4F-4160-9013-C61B4E39F630}" sibTransId="{C961CB20-EF61-4244-B621-8A10731C3606}"/>
    <dgm:cxn modelId="{3CCAA958-4E5E-4F4C-A047-683D9737EC10}" type="presOf" srcId="{99F1B345-4BAA-4435-8252-6CE5B938C2EB}" destId="{C555016E-5889-43F1-9D9A-F6C9C80AF4CB}" srcOrd="0" destOrd="0" presId="urn:microsoft.com/office/officeart/2005/8/layout/default"/>
    <dgm:cxn modelId="{C9CDB283-0BF1-433E-AAF5-7BD926AED16E}" srcId="{EE182097-38AE-4A4E-A2FB-5B4CEF180359}" destId="{A6DD23B7-8C87-46E4-AA80-B7AD74512769}" srcOrd="6" destOrd="0" parTransId="{BF94AFCB-E390-401F-83B9-E28120DC93AF}" sibTransId="{4CCC05CA-954C-4737-A212-CCF02A5A1F58}"/>
    <dgm:cxn modelId="{AF69EAB2-28CF-4FDF-B031-FE4E07005E90}" srcId="{EE182097-38AE-4A4E-A2FB-5B4CEF180359}" destId="{E0E82FFB-F6BB-4466-8C80-6BDD5C975840}" srcOrd="4" destOrd="0" parTransId="{3E314A3B-0C23-4E8B-9867-E00E371B3ABF}" sibTransId="{F7B9844D-A0EB-41BA-8834-412C5500E307}"/>
    <dgm:cxn modelId="{C0C5A7B6-A6AD-46BD-AC4C-50ADE2D5E3E0}" srcId="{EE182097-38AE-4A4E-A2FB-5B4CEF180359}" destId="{7262C4D8-2551-446B-B5AD-DAFF591CC72C}" srcOrd="3" destOrd="0" parTransId="{18BF1F24-90CE-432C-A675-155F50CAE23D}" sibTransId="{883BA0DD-C5EB-4694-9180-C2BF1DC77036}"/>
    <dgm:cxn modelId="{E1F1C8C5-3CFE-4A21-AC49-AB133141D599}" type="presOf" srcId="{A6DD23B7-8C87-46E4-AA80-B7AD74512769}" destId="{F1037F08-2944-4A0D-AD87-E55C095FC244}" srcOrd="0" destOrd="0" presId="urn:microsoft.com/office/officeart/2005/8/layout/default"/>
    <dgm:cxn modelId="{4D7B13D3-870A-4F28-9489-CF557E14F357}" type="presOf" srcId="{7262C4D8-2551-446B-B5AD-DAFF591CC72C}" destId="{0F97C194-31B1-4121-8A61-0AFC681B07F9}" srcOrd="0" destOrd="0" presId="urn:microsoft.com/office/officeart/2005/8/layout/default"/>
    <dgm:cxn modelId="{8F5CC0FE-7E43-4033-A48A-85074140D79F}" srcId="{EE182097-38AE-4A4E-A2FB-5B4CEF180359}" destId="{29117B38-056C-4449-BBCF-CF83FE35DBD8}" srcOrd="5" destOrd="0" parTransId="{CA85AB9B-BE68-4554-BF05-6A419A742143}" sibTransId="{37784535-F9DE-4DDB-9284-7EF92BEB2BB3}"/>
    <dgm:cxn modelId="{EF575E62-AE0E-4675-9BF9-6DA43F4A6E19}" type="presParOf" srcId="{A9A0D124-7342-4562-9C99-6092BF4A7196}" destId="{DB1E3035-CE5A-41A2-A6F0-3F5AC5EC85AA}" srcOrd="0" destOrd="0" presId="urn:microsoft.com/office/officeart/2005/8/layout/default"/>
    <dgm:cxn modelId="{3D4955F4-15EF-4467-A5A9-304D2D654BB0}" type="presParOf" srcId="{A9A0D124-7342-4562-9C99-6092BF4A7196}" destId="{37FFD8DE-3382-4842-9C71-AB73575A9DDB}" srcOrd="1" destOrd="0" presId="urn:microsoft.com/office/officeart/2005/8/layout/default"/>
    <dgm:cxn modelId="{24D5650E-6A98-41CF-A692-AED749BD4693}" type="presParOf" srcId="{A9A0D124-7342-4562-9C99-6092BF4A7196}" destId="{C555016E-5889-43F1-9D9A-F6C9C80AF4CB}" srcOrd="2" destOrd="0" presId="urn:microsoft.com/office/officeart/2005/8/layout/default"/>
    <dgm:cxn modelId="{FDEBD596-E927-4636-8CBB-2F957C573CD4}" type="presParOf" srcId="{A9A0D124-7342-4562-9C99-6092BF4A7196}" destId="{98B3FC08-40AA-4BE7-80F8-C7C751D6A85F}" srcOrd="3" destOrd="0" presId="urn:microsoft.com/office/officeart/2005/8/layout/default"/>
    <dgm:cxn modelId="{A9DABA08-FE89-4FC2-9EA8-240D7A649A03}" type="presParOf" srcId="{A9A0D124-7342-4562-9C99-6092BF4A7196}" destId="{5BDC2F35-F0C7-4AF4-A1DB-3118D163CC91}" srcOrd="4" destOrd="0" presId="urn:microsoft.com/office/officeart/2005/8/layout/default"/>
    <dgm:cxn modelId="{F5AEF999-616F-47ED-AD71-92BBB607243C}" type="presParOf" srcId="{A9A0D124-7342-4562-9C99-6092BF4A7196}" destId="{35258AD6-629A-4B22-A462-7395350EDA3D}" srcOrd="5" destOrd="0" presId="urn:microsoft.com/office/officeart/2005/8/layout/default"/>
    <dgm:cxn modelId="{6795D53C-CAF0-49F8-983D-296C307BE678}" type="presParOf" srcId="{A9A0D124-7342-4562-9C99-6092BF4A7196}" destId="{0F97C194-31B1-4121-8A61-0AFC681B07F9}" srcOrd="6" destOrd="0" presId="urn:microsoft.com/office/officeart/2005/8/layout/default"/>
    <dgm:cxn modelId="{F2315146-61F5-4724-A2CB-A92CA50767ED}" type="presParOf" srcId="{A9A0D124-7342-4562-9C99-6092BF4A7196}" destId="{74A8F151-DD35-4E5C-8CF9-C2AA831BF550}" srcOrd="7" destOrd="0" presId="urn:microsoft.com/office/officeart/2005/8/layout/default"/>
    <dgm:cxn modelId="{E3E1F153-021F-4EF7-9CC9-1A8969EA9AC9}" type="presParOf" srcId="{A9A0D124-7342-4562-9C99-6092BF4A7196}" destId="{07329286-9F4A-43D8-9BA4-16F577D008D7}" srcOrd="8" destOrd="0" presId="urn:microsoft.com/office/officeart/2005/8/layout/default"/>
    <dgm:cxn modelId="{0CF7E990-BE52-4DE8-94BE-624C4881305A}" type="presParOf" srcId="{A9A0D124-7342-4562-9C99-6092BF4A7196}" destId="{6202D986-4F15-4F61-8AFC-0A2A8238F198}" srcOrd="9" destOrd="0" presId="urn:microsoft.com/office/officeart/2005/8/layout/default"/>
    <dgm:cxn modelId="{C4ECCDEB-FB4A-485B-B695-F5A162B8E7D1}" type="presParOf" srcId="{A9A0D124-7342-4562-9C99-6092BF4A7196}" destId="{2E59F6FF-A91B-43FB-8FBB-9E7FE05A6E85}" srcOrd="10" destOrd="0" presId="urn:microsoft.com/office/officeart/2005/8/layout/default"/>
    <dgm:cxn modelId="{91327610-5ABD-46C0-9B53-8EEC909AF5C8}" type="presParOf" srcId="{A9A0D124-7342-4562-9C99-6092BF4A7196}" destId="{E38C85C5-2EF6-4FDB-8A14-62993D76A0DD}" srcOrd="11" destOrd="0" presId="urn:microsoft.com/office/officeart/2005/8/layout/default"/>
    <dgm:cxn modelId="{8342B345-6F21-4861-87B5-65FEEFFD8886}" type="presParOf" srcId="{A9A0D124-7342-4562-9C99-6092BF4A7196}" destId="{F1037F08-2944-4A0D-AD87-E55C095FC244}" srcOrd="12" destOrd="0" presId="urn:microsoft.com/office/officeart/2005/8/layout/default"/>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E182097-38AE-4A4E-A2FB-5B4CEF180359}" type="doc">
      <dgm:prSet loTypeId="urn:microsoft.com/office/officeart/2005/8/layout/default" loCatId="list" qsTypeId="urn:microsoft.com/office/officeart/2005/8/quickstyle/3d2" qsCatId="3D" csTypeId="urn:microsoft.com/office/officeart/2005/8/colors/colorful2" csCatId="colorful" phldr="1"/>
      <dgm:spPr/>
      <dgm:t>
        <a:bodyPr/>
        <a:lstStyle/>
        <a:p>
          <a:endParaRPr lang="en-US"/>
        </a:p>
      </dgm:t>
    </dgm:pt>
    <dgm:pt modelId="{154408C8-08DF-47AB-BF44-EF02132E521F}">
      <dgm:prSet phldrT="[Text]"/>
      <dgm:spPr/>
      <dgm:t>
        <a:bodyPr/>
        <a:lstStyle/>
        <a:p>
          <a:pPr>
            <a:buAutoNum type="arabicPeriod"/>
          </a:pPr>
          <a:r>
            <a:rPr lang="he-IL" dirty="0">
              <a:latin typeface="Gisha" panose="020B0502040204020203" pitchFamily="34" charset="-79"/>
              <a:cs typeface="Gisha" panose="020B0502040204020203" pitchFamily="34" charset="-79"/>
            </a:rPr>
            <a:t>רמה חברתית כלכלית 6-8</a:t>
          </a:r>
          <a:endParaRPr lang="en-US" dirty="0">
            <a:latin typeface="Gisha" panose="020B0502040204020203" pitchFamily="34" charset="-79"/>
            <a:cs typeface="Gisha" panose="020B0502040204020203" pitchFamily="34" charset="-79"/>
          </a:endParaRPr>
        </a:p>
      </dgm:t>
    </dgm:pt>
    <dgm:pt modelId="{486EE249-AD47-4C40-90AA-CB38E975DE53}" type="parTrans" cxnId="{D4323F4D-F3E1-495C-96BE-CB832D65B57F}">
      <dgm:prSet/>
      <dgm:spPr/>
      <dgm:t>
        <a:bodyPr/>
        <a:lstStyle/>
        <a:p>
          <a:endParaRPr lang="en-US">
            <a:latin typeface="Gisha" panose="020B0502040204020203" pitchFamily="34" charset="-79"/>
            <a:cs typeface="Gisha" panose="020B0502040204020203" pitchFamily="34" charset="-79"/>
          </a:endParaRPr>
        </a:p>
      </dgm:t>
    </dgm:pt>
    <dgm:pt modelId="{2581FF86-5083-4062-8164-2A7D67B68DF5}" type="sibTrans" cxnId="{D4323F4D-F3E1-495C-96BE-CB832D65B57F}">
      <dgm:prSet/>
      <dgm:spPr/>
      <dgm:t>
        <a:bodyPr/>
        <a:lstStyle/>
        <a:p>
          <a:endParaRPr lang="en-US">
            <a:latin typeface="Gisha" panose="020B0502040204020203" pitchFamily="34" charset="-79"/>
            <a:cs typeface="Gisha" panose="020B0502040204020203" pitchFamily="34" charset="-79"/>
          </a:endParaRPr>
        </a:p>
      </dgm:t>
    </dgm:pt>
    <dgm:pt modelId="{99F1B345-4BAA-4435-8252-6CE5B938C2EB}">
      <dgm:prSet/>
      <dgm:spPr/>
      <dgm:t>
        <a:bodyPr/>
        <a:lstStyle/>
        <a:p>
          <a:r>
            <a:rPr lang="he-IL" dirty="0">
              <a:latin typeface="Gisha" panose="020B0502040204020203" pitchFamily="34" charset="-79"/>
              <a:cs typeface="Gisha" panose="020B0502040204020203" pitchFamily="34" charset="-79"/>
            </a:rPr>
            <a:t>זכר</a:t>
          </a:r>
        </a:p>
      </dgm:t>
    </dgm:pt>
    <dgm:pt modelId="{2400E5AB-2B4F-4160-9013-C61B4E39F630}" type="parTrans" cxnId="{28DEF34E-4EFF-4CE0-94A7-6B839CCC7C71}">
      <dgm:prSet/>
      <dgm:spPr/>
      <dgm:t>
        <a:bodyPr/>
        <a:lstStyle/>
        <a:p>
          <a:endParaRPr lang="en-US">
            <a:latin typeface="Gisha" panose="020B0502040204020203" pitchFamily="34" charset="-79"/>
            <a:cs typeface="Gisha" panose="020B0502040204020203" pitchFamily="34" charset="-79"/>
          </a:endParaRPr>
        </a:p>
      </dgm:t>
    </dgm:pt>
    <dgm:pt modelId="{C961CB20-EF61-4244-B621-8A10731C3606}" type="sibTrans" cxnId="{28DEF34E-4EFF-4CE0-94A7-6B839CCC7C71}">
      <dgm:prSet/>
      <dgm:spPr/>
      <dgm:t>
        <a:bodyPr/>
        <a:lstStyle/>
        <a:p>
          <a:endParaRPr lang="en-US">
            <a:latin typeface="Gisha" panose="020B0502040204020203" pitchFamily="34" charset="-79"/>
            <a:cs typeface="Gisha" panose="020B0502040204020203" pitchFamily="34" charset="-79"/>
          </a:endParaRPr>
        </a:p>
      </dgm:t>
    </dgm:pt>
    <dgm:pt modelId="{9BD76F47-18DE-4B9C-87BF-D9A00043BC63}">
      <dgm:prSet/>
      <dgm:spPr/>
      <dgm:t>
        <a:bodyPr/>
        <a:lstStyle/>
        <a:p>
          <a:r>
            <a:rPr lang="he-IL" dirty="0">
              <a:latin typeface="Gisha" panose="020B0502040204020203" pitchFamily="34" charset="-79"/>
              <a:cs typeface="Gisha" panose="020B0502040204020203" pitchFamily="34" charset="-79"/>
            </a:rPr>
            <a:t>היריון ספונטני</a:t>
          </a:r>
        </a:p>
      </dgm:t>
    </dgm:pt>
    <dgm:pt modelId="{6153EA83-F381-4DCD-B466-A13AC056694B}" type="parTrans" cxnId="{72E1155B-36EA-474C-9C4C-1EDE1C0DBF51}">
      <dgm:prSet/>
      <dgm:spPr/>
      <dgm:t>
        <a:bodyPr/>
        <a:lstStyle/>
        <a:p>
          <a:endParaRPr lang="en-US">
            <a:latin typeface="Gisha" panose="020B0502040204020203" pitchFamily="34" charset="-79"/>
            <a:cs typeface="Gisha" panose="020B0502040204020203" pitchFamily="34" charset="-79"/>
          </a:endParaRPr>
        </a:p>
      </dgm:t>
    </dgm:pt>
    <dgm:pt modelId="{BABA329F-E727-491E-A0E7-57A68151A5D3}" type="sibTrans" cxnId="{72E1155B-36EA-474C-9C4C-1EDE1C0DBF51}">
      <dgm:prSet/>
      <dgm:spPr/>
      <dgm:t>
        <a:bodyPr/>
        <a:lstStyle/>
        <a:p>
          <a:endParaRPr lang="en-US">
            <a:latin typeface="Gisha" panose="020B0502040204020203" pitchFamily="34" charset="-79"/>
            <a:cs typeface="Gisha" panose="020B0502040204020203" pitchFamily="34" charset="-79"/>
          </a:endParaRPr>
        </a:p>
      </dgm:t>
    </dgm:pt>
    <dgm:pt modelId="{7262C4D8-2551-446B-B5AD-DAFF591CC72C}">
      <dgm:prSet/>
      <dgm:spPr/>
      <dgm:t>
        <a:bodyPr/>
        <a:lstStyle/>
        <a:p>
          <a:r>
            <a:rPr lang="he-IL" dirty="0">
              <a:latin typeface="Gisha" panose="020B0502040204020203" pitchFamily="34" charset="-79"/>
              <a:cs typeface="Gisha" panose="020B0502040204020203" pitchFamily="34" charset="-79"/>
            </a:rPr>
            <a:t>אמא ואבא בריאים </a:t>
          </a:r>
        </a:p>
      </dgm:t>
    </dgm:pt>
    <dgm:pt modelId="{18BF1F24-90CE-432C-A675-155F50CAE23D}" type="parTrans" cxnId="{C0C5A7B6-A6AD-46BD-AC4C-50ADE2D5E3E0}">
      <dgm:prSet/>
      <dgm:spPr/>
      <dgm:t>
        <a:bodyPr/>
        <a:lstStyle/>
        <a:p>
          <a:endParaRPr lang="en-US">
            <a:latin typeface="Gisha" panose="020B0502040204020203" pitchFamily="34" charset="-79"/>
            <a:cs typeface="Gisha" panose="020B0502040204020203" pitchFamily="34" charset="-79"/>
          </a:endParaRPr>
        </a:p>
      </dgm:t>
    </dgm:pt>
    <dgm:pt modelId="{883BA0DD-C5EB-4694-9180-C2BF1DC77036}" type="sibTrans" cxnId="{C0C5A7B6-A6AD-46BD-AC4C-50ADE2D5E3E0}">
      <dgm:prSet/>
      <dgm:spPr/>
      <dgm:t>
        <a:bodyPr/>
        <a:lstStyle/>
        <a:p>
          <a:endParaRPr lang="en-US">
            <a:latin typeface="Gisha" panose="020B0502040204020203" pitchFamily="34" charset="-79"/>
            <a:cs typeface="Gisha" panose="020B0502040204020203" pitchFamily="34" charset="-79"/>
          </a:endParaRPr>
        </a:p>
      </dgm:t>
    </dgm:pt>
    <dgm:pt modelId="{E0E82FFB-F6BB-4466-8C80-6BDD5C975840}">
      <dgm:prSet/>
      <dgm:spPr/>
      <dgm:t>
        <a:bodyPr/>
        <a:lstStyle/>
        <a:p>
          <a:r>
            <a:rPr lang="he-IL" dirty="0">
              <a:latin typeface="Gisha" panose="020B0502040204020203" pitchFamily="34" charset="-79"/>
              <a:cs typeface="Gisha" panose="020B0502040204020203" pitchFamily="34" charset="-79"/>
            </a:rPr>
            <a:t>שנת לידה של האם - 1986</a:t>
          </a:r>
        </a:p>
      </dgm:t>
    </dgm:pt>
    <dgm:pt modelId="{3E314A3B-0C23-4E8B-9867-E00E371B3ABF}" type="parTrans" cxnId="{AF69EAB2-28CF-4FDF-B031-FE4E07005E90}">
      <dgm:prSet/>
      <dgm:spPr/>
      <dgm:t>
        <a:bodyPr/>
        <a:lstStyle/>
        <a:p>
          <a:endParaRPr lang="en-US">
            <a:latin typeface="Gisha" panose="020B0502040204020203" pitchFamily="34" charset="-79"/>
            <a:cs typeface="Gisha" panose="020B0502040204020203" pitchFamily="34" charset="-79"/>
          </a:endParaRPr>
        </a:p>
      </dgm:t>
    </dgm:pt>
    <dgm:pt modelId="{F7B9844D-A0EB-41BA-8834-412C5500E307}" type="sibTrans" cxnId="{AF69EAB2-28CF-4FDF-B031-FE4E07005E90}">
      <dgm:prSet/>
      <dgm:spPr/>
      <dgm:t>
        <a:bodyPr/>
        <a:lstStyle/>
        <a:p>
          <a:endParaRPr lang="en-US">
            <a:latin typeface="Gisha" panose="020B0502040204020203" pitchFamily="34" charset="-79"/>
            <a:cs typeface="Gisha" panose="020B0502040204020203" pitchFamily="34" charset="-79"/>
          </a:endParaRPr>
        </a:p>
      </dgm:t>
    </dgm:pt>
    <dgm:pt modelId="{29117B38-056C-4449-BBCF-CF83FE35DBD8}">
      <dgm:prSet/>
      <dgm:spPr/>
      <dgm:t>
        <a:bodyPr/>
        <a:lstStyle/>
        <a:p>
          <a:r>
            <a:rPr lang="he-IL" dirty="0">
              <a:latin typeface="Gisha" panose="020B0502040204020203" pitchFamily="34" charset="-79"/>
              <a:cs typeface="Gisha" panose="020B0502040204020203" pitchFamily="34" charset="-79"/>
            </a:rPr>
            <a:t>השכלת האם - אקדמאית</a:t>
          </a:r>
        </a:p>
      </dgm:t>
    </dgm:pt>
    <dgm:pt modelId="{CA85AB9B-BE68-4554-BF05-6A419A742143}" type="parTrans" cxnId="{8F5CC0FE-7E43-4033-A48A-85074140D79F}">
      <dgm:prSet/>
      <dgm:spPr/>
      <dgm:t>
        <a:bodyPr/>
        <a:lstStyle/>
        <a:p>
          <a:endParaRPr lang="en-US">
            <a:latin typeface="Gisha" panose="020B0502040204020203" pitchFamily="34" charset="-79"/>
            <a:cs typeface="Gisha" panose="020B0502040204020203" pitchFamily="34" charset="-79"/>
          </a:endParaRPr>
        </a:p>
      </dgm:t>
    </dgm:pt>
    <dgm:pt modelId="{37784535-F9DE-4DDB-9284-7EF92BEB2BB3}" type="sibTrans" cxnId="{8F5CC0FE-7E43-4033-A48A-85074140D79F}">
      <dgm:prSet/>
      <dgm:spPr/>
      <dgm:t>
        <a:bodyPr/>
        <a:lstStyle/>
        <a:p>
          <a:endParaRPr lang="en-US">
            <a:latin typeface="Gisha" panose="020B0502040204020203" pitchFamily="34" charset="-79"/>
            <a:cs typeface="Gisha" panose="020B0502040204020203" pitchFamily="34" charset="-79"/>
          </a:endParaRPr>
        </a:p>
      </dgm:t>
    </dgm:pt>
    <dgm:pt modelId="{A6DD23B7-8C87-46E4-AA80-B7AD74512769}">
      <dgm:prSet/>
      <dgm:spPr/>
      <dgm:t>
        <a:bodyPr/>
        <a:lstStyle/>
        <a:p>
          <a:r>
            <a:rPr lang="he-IL" dirty="0">
              <a:latin typeface="Gisha" panose="020B0502040204020203" pitchFamily="34" charset="-79"/>
              <a:cs typeface="Gisha" panose="020B0502040204020203" pitchFamily="34" charset="-79"/>
            </a:rPr>
            <a:t>מספר ילדים בבית -1</a:t>
          </a:r>
        </a:p>
      </dgm:t>
    </dgm:pt>
    <dgm:pt modelId="{BF94AFCB-E390-401F-83B9-E28120DC93AF}" type="parTrans" cxnId="{C9CDB283-0BF1-433E-AAF5-7BD926AED16E}">
      <dgm:prSet/>
      <dgm:spPr/>
      <dgm:t>
        <a:bodyPr/>
        <a:lstStyle/>
        <a:p>
          <a:endParaRPr lang="en-US">
            <a:latin typeface="Gisha" panose="020B0502040204020203" pitchFamily="34" charset="-79"/>
            <a:cs typeface="Gisha" panose="020B0502040204020203" pitchFamily="34" charset="-79"/>
          </a:endParaRPr>
        </a:p>
      </dgm:t>
    </dgm:pt>
    <dgm:pt modelId="{4CCC05CA-954C-4737-A212-CCF02A5A1F58}" type="sibTrans" cxnId="{C9CDB283-0BF1-433E-AAF5-7BD926AED16E}">
      <dgm:prSet/>
      <dgm:spPr/>
      <dgm:t>
        <a:bodyPr/>
        <a:lstStyle/>
        <a:p>
          <a:endParaRPr lang="en-US">
            <a:latin typeface="Gisha" panose="020B0502040204020203" pitchFamily="34" charset="-79"/>
            <a:cs typeface="Gisha" panose="020B0502040204020203" pitchFamily="34" charset="-79"/>
          </a:endParaRPr>
        </a:p>
      </dgm:t>
    </dgm:pt>
    <dgm:pt modelId="{55DAD193-CDAE-4A78-BA71-3909BF092D88}">
      <dgm:prSet/>
      <dgm:spPr/>
      <dgm:t>
        <a:bodyPr/>
        <a:lstStyle/>
        <a:p>
          <a:r>
            <a:rPr lang="he-IL" dirty="0">
              <a:latin typeface="Gisha" panose="020B0502040204020203" pitchFamily="34" charset="-79"/>
              <a:cs typeface="Gisha" panose="020B0502040204020203" pitchFamily="34" charset="-79"/>
            </a:rPr>
            <a:t>סוג מעון – פעוטון</a:t>
          </a:r>
        </a:p>
      </dgm:t>
    </dgm:pt>
    <dgm:pt modelId="{0F493033-C795-418B-B82C-357ED0AF8EC7}" type="parTrans" cxnId="{59552C9F-ADB7-4CFD-AF04-53C303F10966}">
      <dgm:prSet/>
      <dgm:spPr/>
      <dgm:t>
        <a:bodyPr/>
        <a:lstStyle/>
        <a:p>
          <a:endParaRPr lang="en-US"/>
        </a:p>
      </dgm:t>
    </dgm:pt>
    <dgm:pt modelId="{1AF4B3C7-40FC-4898-BE42-19ECBAD52768}" type="sibTrans" cxnId="{59552C9F-ADB7-4CFD-AF04-53C303F10966}">
      <dgm:prSet/>
      <dgm:spPr/>
      <dgm:t>
        <a:bodyPr/>
        <a:lstStyle/>
        <a:p>
          <a:endParaRPr lang="en-US"/>
        </a:p>
      </dgm:t>
    </dgm:pt>
    <dgm:pt modelId="{61A52FB8-03AF-4909-A854-A1CAB15DE7ED}">
      <dgm:prSet/>
      <dgm:spPr/>
      <dgm:t>
        <a:bodyPr/>
        <a:lstStyle/>
        <a:p>
          <a:r>
            <a:rPr lang="he-IL" dirty="0">
              <a:latin typeface="Gisha" panose="020B0502040204020203" pitchFamily="34" charset="-79"/>
              <a:cs typeface="Gisha" panose="020B0502040204020203" pitchFamily="34" charset="-79"/>
            </a:rPr>
            <a:t>קיבל חיסונים של גיל שנה</a:t>
          </a:r>
        </a:p>
      </dgm:t>
    </dgm:pt>
    <dgm:pt modelId="{008D4A19-7358-40C2-913B-B687595927B3}" type="parTrans" cxnId="{1C2B1B67-F684-4300-BD50-2F128A65A10C}">
      <dgm:prSet/>
      <dgm:spPr/>
      <dgm:t>
        <a:bodyPr/>
        <a:lstStyle/>
        <a:p>
          <a:endParaRPr lang="en-US"/>
        </a:p>
      </dgm:t>
    </dgm:pt>
    <dgm:pt modelId="{B7C12708-BD63-4B5D-B02B-97182F15CA48}" type="sibTrans" cxnId="{1C2B1B67-F684-4300-BD50-2F128A65A10C}">
      <dgm:prSet/>
      <dgm:spPr/>
      <dgm:t>
        <a:bodyPr/>
        <a:lstStyle/>
        <a:p>
          <a:endParaRPr lang="en-US"/>
        </a:p>
      </dgm:t>
    </dgm:pt>
    <dgm:pt modelId="{A9A0D124-7342-4562-9C99-6092BF4A7196}" type="pres">
      <dgm:prSet presAssocID="{EE182097-38AE-4A4E-A2FB-5B4CEF180359}" presName="diagram" presStyleCnt="0">
        <dgm:presLayoutVars>
          <dgm:dir/>
          <dgm:resizeHandles val="exact"/>
        </dgm:presLayoutVars>
      </dgm:prSet>
      <dgm:spPr/>
    </dgm:pt>
    <dgm:pt modelId="{DB1E3035-CE5A-41A2-A6F0-3F5AC5EC85AA}" type="pres">
      <dgm:prSet presAssocID="{154408C8-08DF-47AB-BF44-EF02132E521F}" presName="node" presStyleLbl="node1" presStyleIdx="0" presStyleCnt="9">
        <dgm:presLayoutVars>
          <dgm:bulletEnabled val="1"/>
        </dgm:presLayoutVars>
      </dgm:prSet>
      <dgm:spPr/>
    </dgm:pt>
    <dgm:pt modelId="{37FFD8DE-3382-4842-9C71-AB73575A9DDB}" type="pres">
      <dgm:prSet presAssocID="{2581FF86-5083-4062-8164-2A7D67B68DF5}" presName="sibTrans" presStyleCnt="0"/>
      <dgm:spPr/>
    </dgm:pt>
    <dgm:pt modelId="{C555016E-5889-43F1-9D9A-F6C9C80AF4CB}" type="pres">
      <dgm:prSet presAssocID="{99F1B345-4BAA-4435-8252-6CE5B938C2EB}" presName="node" presStyleLbl="node1" presStyleIdx="1" presStyleCnt="9">
        <dgm:presLayoutVars>
          <dgm:bulletEnabled val="1"/>
        </dgm:presLayoutVars>
      </dgm:prSet>
      <dgm:spPr/>
    </dgm:pt>
    <dgm:pt modelId="{98B3FC08-40AA-4BE7-80F8-C7C751D6A85F}" type="pres">
      <dgm:prSet presAssocID="{C961CB20-EF61-4244-B621-8A10731C3606}" presName="sibTrans" presStyleCnt="0"/>
      <dgm:spPr/>
    </dgm:pt>
    <dgm:pt modelId="{5BDC2F35-F0C7-4AF4-A1DB-3118D163CC91}" type="pres">
      <dgm:prSet presAssocID="{9BD76F47-18DE-4B9C-87BF-D9A00043BC63}" presName="node" presStyleLbl="node1" presStyleIdx="2" presStyleCnt="9">
        <dgm:presLayoutVars>
          <dgm:bulletEnabled val="1"/>
        </dgm:presLayoutVars>
      </dgm:prSet>
      <dgm:spPr/>
    </dgm:pt>
    <dgm:pt modelId="{35258AD6-629A-4B22-A462-7395350EDA3D}" type="pres">
      <dgm:prSet presAssocID="{BABA329F-E727-491E-A0E7-57A68151A5D3}" presName="sibTrans" presStyleCnt="0"/>
      <dgm:spPr/>
    </dgm:pt>
    <dgm:pt modelId="{0F97C194-31B1-4121-8A61-0AFC681B07F9}" type="pres">
      <dgm:prSet presAssocID="{7262C4D8-2551-446B-B5AD-DAFF591CC72C}" presName="node" presStyleLbl="node1" presStyleIdx="3" presStyleCnt="9">
        <dgm:presLayoutVars>
          <dgm:bulletEnabled val="1"/>
        </dgm:presLayoutVars>
      </dgm:prSet>
      <dgm:spPr/>
    </dgm:pt>
    <dgm:pt modelId="{74A8F151-DD35-4E5C-8CF9-C2AA831BF550}" type="pres">
      <dgm:prSet presAssocID="{883BA0DD-C5EB-4694-9180-C2BF1DC77036}" presName="sibTrans" presStyleCnt="0"/>
      <dgm:spPr/>
    </dgm:pt>
    <dgm:pt modelId="{07329286-9F4A-43D8-9BA4-16F577D008D7}" type="pres">
      <dgm:prSet presAssocID="{E0E82FFB-F6BB-4466-8C80-6BDD5C975840}" presName="node" presStyleLbl="node1" presStyleIdx="4" presStyleCnt="9">
        <dgm:presLayoutVars>
          <dgm:bulletEnabled val="1"/>
        </dgm:presLayoutVars>
      </dgm:prSet>
      <dgm:spPr/>
    </dgm:pt>
    <dgm:pt modelId="{6202D986-4F15-4F61-8AFC-0A2A8238F198}" type="pres">
      <dgm:prSet presAssocID="{F7B9844D-A0EB-41BA-8834-412C5500E307}" presName="sibTrans" presStyleCnt="0"/>
      <dgm:spPr/>
    </dgm:pt>
    <dgm:pt modelId="{2E59F6FF-A91B-43FB-8FBB-9E7FE05A6E85}" type="pres">
      <dgm:prSet presAssocID="{29117B38-056C-4449-BBCF-CF83FE35DBD8}" presName="node" presStyleLbl="node1" presStyleIdx="5" presStyleCnt="9">
        <dgm:presLayoutVars>
          <dgm:bulletEnabled val="1"/>
        </dgm:presLayoutVars>
      </dgm:prSet>
      <dgm:spPr/>
    </dgm:pt>
    <dgm:pt modelId="{E38C85C5-2EF6-4FDB-8A14-62993D76A0DD}" type="pres">
      <dgm:prSet presAssocID="{37784535-F9DE-4DDB-9284-7EF92BEB2BB3}" presName="sibTrans" presStyleCnt="0"/>
      <dgm:spPr/>
    </dgm:pt>
    <dgm:pt modelId="{F1037F08-2944-4A0D-AD87-E55C095FC244}" type="pres">
      <dgm:prSet presAssocID="{A6DD23B7-8C87-46E4-AA80-B7AD74512769}" presName="node" presStyleLbl="node1" presStyleIdx="6" presStyleCnt="9">
        <dgm:presLayoutVars>
          <dgm:bulletEnabled val="1"/>
        </dgm:presLayoutVars>
      </dgm:prSet>
      <dgm:spPr/>
    </dgm:pt>
    <dgm:pt modelId="{B2CCAE36-18AA-4A4C-A043-E93F6929FEA1}" type="pres">
      <dgm:prSet presAssocID="{4CCC05CA-954C-4737-A212-CCF02A5A1F58}" presName="sibTrans" presStyleCnt="0"/>
      <dgm:spPr/>
    </dgm:pt>
    <dgm:pt modelId="{0FDA37CB-0B01-4B7A-B6F1-19DCA3D7668A}" type="pres">
      <dgm:prSet presAssocID="{55DAD193-CDAE-4A78-BA71-3909BF092D88}" presName="node" presStyleLbl="node1" presStyleIdx="7" presStyleCnt="9">
        <dgm:presLayoutVars>
          <dgm:bulletEnabled val="1"/>
        </dgm:presLayoutVars>
      </dgm:prSet>
      <dgm:spPr/>
    </dgm:pt>
    <dgm:pt modelId="{03AFC3B9-650D-4EB1-93A0-8BEEFA4A52E8}" type="pres">
      <dgm:prSet presAssocID="{1AF4B3C7-40FC-4898-BE42-19ECBAD52768}" presName="sibTrans" presStyleCnt="0"/>
      <dgm:spPr/>
    </dgm:pt>
    <dgm:pt modelId="{04070184-0254-4802-BEEA-6B6411FFB3F9}" type="pres">
      <dgm:prSet presAssocID="{61A52FB8-03AF-4909-A854-A1CAB15DE7ED}" presName="node" presStyleLbl="node1" presStyleIdx="8" presStyleCnt="9">
        <dgm:presLayoutVars>
          <dgm:bulletEnabled val="1"/>
        </dgm:presLayoutVars>
      </dgm:prSet>
      <dgm:spPr/>
    </dgm:pt>
  </dgm:ptLst>
  <dgm:cxnLst>
    <dgm:cxn modelId="{52D74801-11A2-43A3-9D7D-F0C5EF34FF7A}" type="presOf" srcId="{EE182097-38AE-4A4E-A2FB-5B4CEF180359}" destId="{A9A0D124-7342-4562-9C99-6092BF4A7196}" srcOrd="0" destOrd="0" presId="urn:microsoft.com/office/officeart/2005/8/layout/default"/>
    <dgm:cxn modelId="{CAF07501-2A66-4A91-9FF9-B4368564143C}" type="presOf" srcId="{61A52FB8-03AF-4909-A854-A1CAB15DE7ED}" destId="{04070184-0254-4802-BEEA-6B6411FFB3F9}" srcOrd="0" destOrd="0" presId="urn:microsoft.com/office/officeart/2005/8/layout/default"/>
    <dgm:cxn modelId="{B9B1E415-8EDD-48F4-8F0A-0841CF00F232}" type="presOf" srcId="{E0E82FFB-F6BB-4466-8C80-6BDD5C975840}" destId="{07329286-9F4A-43D8-9BA4-16F577D008D7}" srcOrd="0" destOrd="0" presId="urn:microsoft.com/office/officeart/2005/8/layout/default"/>
    <dgm:cxn modelId="{0655C919-BCDC-4EB7-BC10-DF602E73111D}" type="presOf" srcId="{29117B38-056C-4449-BBCF-CF83FE35DBD8}" destId="{2E59F6FF-A91B-43FB-8FBB-9E7FE05A6E85}" srcOrd="0" destOrd="0" presId="urn:microsoft.com/office/officeart/2005/8/layout/default"/>
    <dgm:cxn modelId="{92B3C11C-F124-4F63-AE59-2FD23FEE26C3}" type="presOf" srcId="{154408C8-08DF-47AB-BF44-EF02132E521F}" destId="{DB1E3035-CE5A-41A2-A6F0-3F5AC5EC85AA}" srcOrd="0" destOrd="0" presId="urn:microsoft.com/office/officeart/2005/8/layout/default"/>
    <dgm:cxn modelId="{6215DD3C-8318-4BD9-BCA5-9433CB2A4A92}" type="presOf" srcId="{9BD76F47-18DE-4B9C-87BF-D9A00043BC63}" destId="{5BDC2F35-F0C7-4AF4-A1DB-3118D163CC91}" srcOrd="0" destOrd="0" presId="urn:microsoft.com/office/officeart/2005/8/layout/default"/>
    <dgm:cxn modelId="{72E1155B-36EA-474C-9C4C-1EDE1C0DBF51}" srcId="{EE182097-38AE-4A4E-A2FB-5B4CEF180359}" destId="{9BD76F47-18DE-4B9C-87BF-D9A00043BC63}" srcOrd="2" destOrd="0" parTransId="{6153EA83-F381-4DCD-B466-A13AC056694B}" sibTransId="{BABA329F-E727-491E-A0E7-57A68151A5D3}"/>
    <dgm:cxn modelId="{1C2B1B67-F684-4300-BD50-2F128A65A10C}" srcId="{EE182097-38AE-4A4E-A2FB-5B4CEF180359}" destId="{61A52FB8-03AF-4909-A854-A1CAB15DE7ED}" srcOrd="8" destOrd="0" parTransId="{008D4A19-7358-40C2-913B-B687595927B3}" sibTransId="{B7C12708-BD63-4B5D-B02B-97182F15CA48}"/>
    <dgm:cxn modelId="{D4323F4D-F3E1-495C-96BE-CB832D65B57F}" srcId="{EE182097-38AE-4A4E-A2FB-5B4CEF180359}" destId="{154408C8-08DF-47AB-BF44-EF02132E521F}" srcOrd="0" destOrd="0" parTransId="{486EE249-AD47-4C40-90AA-CB38E975DE53}" sibTransId="{2581FF86-5083-4062-8164-2A7D67B68DF5}"/>
    <dgm:cxn modelId="{28DEF34E-4EFF-4CE0-94A7-6B839CCC7C71}" srcId="{EE182097-38AE-4A4E-A2FB-5B4CEF180359}" destId="{99F1B345-4BAA-4435-8252-6CE5B938C2EB}" srcOrd="1" destOrd="0" parTransId="{2400E5AB-2B4F-4160-9013-C61B4E39F630}" sibTransId="{C961CB20-EF61-4244-B621-8A10731C3606}"/>
    <dgm:cxn modelId="{3CCAA958-4E5E-4F4C-A047-683D9737EC10}" type="presOf" srcId="{99F1B345-4BAA-4435-8252-6CE5B938C2EB}" destId="{C555016E-5889-43F1-9D9A-F6C9C80AF4CB}" srcOrd="0" destOrd="0" presId="urn:microsoft.com/office/officeart/2005/8/layout/default"/>
    <dgm:cxn modelId="{C9CDB283-0BF1-433E-AAF5-7BD926AED16E}" srcId="{EE182097-38AE-4A4E-A2FB-5B4CEF180359}" destId="{A6DD23B7-8C87-46E4-AA80-B7AD74512769}" srcOrd="6" destOrd="0" parTransId="{BF94AFCB-E390-401F-83B9-E28120DC93AF}" sibTransId="{4CCC05CA-954C-4737-A212-CCF02A5A1F58}"/>
    <dgm:cxn modelId="{59552C9F-ADB7-4CFD-AF04-53C303F10966}" srcId="{EE182097-38AE-4A4E-A2FB-5B4CEF180359}" destId="{55DAD193-CDAE-4A78-BA71-3909BF092D88}" srcOrd="7" destOrd="0" parTransId="{0F493033-C795-418B-B82C-357ED0AF8EC7}" sibTransId="{1AF4B3C7-40FC-4898-BE42-19ECBAD52768}"/>
    <dgm:cxn modelId="{AF69EAB2-28CF-4FDF-B031-FE4E07005E90}" srcId="{EE182097-38AE-4A4E-A2FB-5B4CEF180359}" destId="{E0E82FFB-F6BB-4466-8C80-6BDD5C975840}" srcOrd="4" destOrd="0" parTransId="{3E314A3B-0C23-4E8B-9867-E00E371B3ABF}" sibTransId="{F7B9844D-A0EB-41BA-8834-412C5500E307}"/>
    <dgm:cxn modelId="{C0C5A7B6-A6AD-46BD-AC4C-50ADE2D5E3E0}" srcId="{EE182097-38AE-4A4E-A2FB-5B4CEF180359}" destId="{7262C4D8-2551-446B-B5AD-DAFF591CC72C}" srcOrd="3" destOrd="0" parTransId="{18BF1F24-90CE-432C-A675-155F50CAE23D}" sibTransId="{883BA0DD-C5EB-4694-9180-C2BF1DC77036}"/>
    <dgm:cxn modelId="{E1F1C8C5-3CFE-4A21-AC49-AB133141D599}" type="presOf" srcId="{A6DD23B7-8C87-46E4-AA80-B7AD74512769}" destId="{F1037F08-2944-4A0D-AD87-E55C095FC244}" srcOrd="0" destOrd="0" presId="urn:microsoft.com/office/officeart/2005/8/layout/default"/>
    <dgm:cxn modelId="{1026D9C8-121B-4188-97A4-1CD7ACE58AA3}" type="presOf" srcId="{55DAD193-CDAE-4A78-BA71-3909BF092D88}" destId="{0FDA37CB-0B01-4B7A-B6F1-19DCA3D7668A}" srcOrd="0" destOrd="0" presId="urn:microsoft.com/office/officeart/2005/8/layout/default"/>
    <dgm:cxn modelId="{4D7B13D3-870A-4F28-9489-CF557E14F357}" type="presOf" srcId="{7262C4D8-2551-446B-B5AD-DAFF591CC72C}" destId="{0F97C194-31B1-4121-8A61-0AFC681B07F9}" srcOrd="0" destOrd="0" presId="urn:microsoft.com/office/officeart/2005/8/layout/default"/>
    <dgm:cxn modelId="{8F5CC0FE-7E43-4033-A48A-85074140D79F}" srcId="{EE182097-38AE-4A4E-A2FB-5B4CEF180359}" destId="{29117B38-056C-4449-BBCF-CF83FE35DBD8}" srcOrd="5" destOrd="0" parTransId="{CA85AB9B-BE68-4554-BF05-6A419A742143}" sibTransId="{37784535-F9DE-4DDB-9284-7EF92BEB2BB3}"/>
    <dgm:cxn modelId="{EF575E62-AE0E-4675-9BF9-6DA43F4A6E19}" type="presParOf" srcId="{A9A0D124-7342-4562-9C99-6092BF4A7196}" destId="{DB1E3035-CE5A-41A2-A6F0-3F5AC5EC85AA}" srcOrd="0" destOrd="0" presId="urn:microsoft.com/office/officeart/2005/8/layout/default"/>
    <dgm:cxn modelId="{3D4955F4-15EF-4467-A5A9-304D2D654BB0}" type="presParOf" srcId="{A9A0D124-7342-4562-9C99-6092BF4A7196}" destId="{37FFD8DE-3382-4842-9C71-AB73575A9DDB}" srcOrd="1" destOrd="0" presId="urn:microsoft.com/office/officeart/2005/8/layout/default"/>
    <dgm:cxn modelId="{24D5650E-6A98-41CF-A692-AED749BD4693}" type="presParOf" srcId="{A9A0D124-7342-4562-9C99-6092BF4A7196}" destId="{C555016E-5889-43F1-9D9A-F6C9C80AF4CB}" srcOrd="2" destOrd="0" presId="urn:microsoft.com/office/officeart/2005/8/layout/default"/>
    <dgm:cxn modelId="{FDEBD596-E927-4636-8CBB-2F957C573CD4}" type="presParOf" srcId="{A9A0D124-7342-4562-9C99-6092BF4A7196}" destId="{98B3FC08-40AA-4BE7-80F8-C7C751D6A85F}" srcOrd="3" destOrd="0" presId="urn:microsoft.com/office/officeart/2005/8/layout/default"/>
    <dgm:cxn modelId="{A9DABA08-FE89-4FC2-9EA8-240D7A649A03}" type="presParOf" srcId="{A9A0D124-7342-4562-9C99-6092BF4A7196}" destId="{5BDC2F35-F0C7-4AF4-A1DB-3118D163CC91}" srcOrd="4" destOrd="0" presId="urn:microsoft.com/office/officeart/2005/8/layout/default"/>
    <dgm:cxn modelId="{F5AEF999-616F-47ED-AD71-92BBB607243C}" type="presParOf" srcId="{A9A0D124-7342-4562-9C99-6092BF4A7196}" destId="{35258AD6-629A-4B22-A462-7395350EDA3D}" srcOrd="5" destOrd="0" presId="urn:microsoft.com/office/officeart/2005/8/layout/default"/>
    <dgm:cxn modelId="{6795D53C-CAF0-49F8-983D-296C307BE678}" type="presParOf" srcId="{A9A0D124-7342-4562-9C99-6092BF4A7196}" destId="{0F97C194-31B1-4121-8A61-0AFC681B07F9}" srcOrd="6" destOrd="0" presId="urn:microsoft.com/office/officeart/2005/8/layout/default"/>
    <dgm:cxn modelId="{F2315146-61F5-4724-A2CB-A92CA50767ED}" type="presParOf" srcId="{A9A0D124-7342-4562-9C99-6092BF4A7196}" destId="{74A8F151-DD35-4E5C-8CF9-C2AA831BF550}" srcOrd="7" destOrd="0" presId="urn:microsoft.com/office/officeart/2005/8/layout/default"/>
    <dgm:cxn modelId="{E3E1F153-021F-4EF7-9CC9-1A8969EA9AC9}" type="presParOf" srcId="{A9A0D124-7342-4562-9C99-6092BF4A7196}" destId="{07329286-9F4A-43D8-9BA4-16F577D008D7}" srcOrd="8" destOrd="0" presId="urn:microsoft.com/office/officeart/2005/8/layout/default"/>
    <dgm:cxn modelId="{0CF7E990-BE52-4DE8-94BE-624C4881305A}" type="presParOf" srcId="{A9A0D124-7342-4562-9C99-6092BF4A7196}" destId="{6202D986-4F15-4F61-8AFC-0A2A8238F198}" srcOrd="9" destOrd="0" presId="urn:microsoft.com/office/officeart/2005/8/layout/default"/>
    <dgm:cxn modelId="{C4ECCDEB-FB4A-485B-B695-F5A162B8E7D1}" type="presParOf" srcId="{A9A0D124-7342-4562-9C99-6092BF4A7196}" destId="{2E59F6FF-A91B-43FB-8FBB-9E7FE05A6E85}" srcOrd="10" destOrd="0" presId="urn:microsoft.com/office/officeart/2005/8/layout/default"/>
    <dgm:cxn modelId="{91327610-5ABD-46C0-9B53-8EEC909AF5C8}" type="presParOf" srcId="{A9A0D124-7342-4562-9C99-6092BF4A7196}" destId="{E38C85C5-2EF6-4FDB-8A14-62993D76A0DD}" srcOrd="11" destOrd="0" presId="urn:microsoft.com/office/officeart/2005/8/layout/default"/>
    <dgm:cxn modelId="{8342B345-6F21-4861-87B5-65FEEFFD8886}" type="presParOf" srcId="{A9A0D124-7342-4562-9C99-6092BF4A7196}" destId="{F1037F08-2944-4A0D-AD87-E55C095FC244}" srcOrd="12" destOrd="0" presId="urn:microsoft.com/office/officeart/2005/8/layout/default"/>
    <dgm:cxn modelId="{A0E42628-A5D9-4D37-8058-8DF950BD7F6C}" type="presParOf" srcId="{A9A0D124-7342-4562-9C99-6092BF4A7196}" destId="{B2CCAE36-18AA-4A4C-A043-E93F6929FEA1}" srcOrd="13" destOrd="0" presId="urn:microsoft.com/office/officeart/2005/8/layout/default"/>
    <dgm:cxn modelId="{CD308327-7233-4603-AEE4-F9523D9DC063}" type="presParOf" srcId="{A9A0D124-7342-4562-9C99-6092BF4A7196}" destId="{0FDA37CB-0B01-4B7A-B6F1-19DCA3D7668A}" srcOrd="14" destOrd="0" presId="urn:microsoft.com/office/officeart/2005/8/layout/default"/>
    <dgm:cxn modelId="{3935172B-564F-4994-9319-9493BD45432B}" type="presParOf" srcId="{A9A0D124-7342-4562-9C99-6092BF4A7196}" destId="{03AFC3B9-650D-4EB1-93A0-8BEEFA4A52E8}" srcOrd="15" destOrd="0" presId="urn:microsoft.com/office/officeart/2005/8/layout/default"/>
    <dgm:cxn modelId="{ADDCD16E-BCA5-42F0-9591-6497E880CD17}" type="presParOf" srcId="{A9A0D124-7342-4562-9C99-6092BF4A7196}" destId="{04070184-0254-4802-BEEA-6B6411FFB3F9}" srcOrd="16" destOrd="0" presId="urn:microsoft.com/office/officeart/2005/8/layout/default"/>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73531D0D-CE75-4041-BCE8-A39AFE8DE948}" type="doc">
      <dgm:prSet loTypeId="urn:microsoft.com/office/officeart/2005/8/layout/matrix3" loCatId="matrix" qsTypeId="urn:microsoft.com/office/officeart/2005/8/quickstyle/simple5" qsCatId="simple" csTypeId="urn:microsoft.com/office/officeart/2005/8/colors/colorful2" csCatId="colorful" phldr="1"/>
      <dgm:spPr/>
      <dgm:t>
        <a:bodyPr/>
        <a:lstStyle/>
        <a:p>
          <a:pPr rtl="1"/>
          <a:endParaRPr lang="he-IL"/>
        </a:p>
      </dgm:t>
    </dgm:pt>
    <dgm:pt modelId="{C370B5D3-2E48-4D9F-A419-C266FF47764B}">
      <dgm:prSet phldrT="[Text]" custT="1"/>
      <dgm:spPr/>
      <dgm:t>
        <a:bodyPr/>
        <a:lstStyle/>
        <a:p>
          <a:pPr rtl="1"/>
          <a:r>
            <a:rPr kumimoji="0" lang="he-IL" altLang="he-IL" sz="2200" b="0" i="0" u="none" strike="noStrike" cap="none" normalizeH="0" baseline="0" dirty="0">
              <a:ln/>
              <a:effectLst/>
              <a:latin typeface="+mj-lt"/>
              <a:cs typeface="Calibri Light" panose="020F0302020204030204" pitchFamily="34" charset="0"/>
            </a:rPr>
            <a:t>מחקר המשך אודת השפעת מיקום הילד במשפחה</a:t>
          </a:r>
          <a:endParaRPr lang="he-IL" sz="2200" dirty="0">
            <a:latin typeface="+mj-lt"/>
          </a:endParaRPr>
        </a:p>
      </dgm:t>
    </dgm:pt>
    <dgm:pt modelId="{E5CD395E-424F-4373-AA7A-379E976B9F2B}" type="parTrans" cxnId="{5F2E04A9-1CEC-4BB8-8BCA-1B817934FE20}">
      <dgm:prSet/>
      <dgm:spPr/>
      <dgm:t>
        <a:bodyPr/>
        <a:lstStyle/>
        <a:p>
          <a:pPr rtl="1"/>
          <a:endParaRPr lang="he-IL" sz="2200">
            <a:latin typeface="+mj-lt"/>
          </a:endParaRPr>
        </a:p>
      </dgm:t>
    </dgm:pt>
    <dgm:pt modelId="{6738309A-41DD-4F84-964E-892CBEE1B69F}" type="sibTrans" cxnId="{5F2E04A9-1CEC-4BB8-8BCA-1B817934FE20}">
      <dgm:prSet/>
      <dgm:spPr/>
      <dgm:t>
        <a:bodyPr/>
        <a:lstStyle/>
        <a:p>
          <a:pPr rtl="1"/>
          <a:endParaRPr lang="he-IL" sz="2200">
            <a:latin typeface="+mj-lt"/>
          </a:endParaRPr>
        </a:p>
      </dgm:t>
    </dgm:pt>
    <dgm:pt modelId="{BDB4F91E-8956-4628-9FDD-6E8622CA1CAA}">
      <dgm:prSet phldrT="[Text]" custT="1"/>
      <dgm:spPr/>
      <dgm:t>
        <a:bodyPr/>
        <a:lstStyle/>
        <a:p>
          <a:pPr rtl="1"/>
          <a:r>
            <a:rPr kumimoji="0" lang="he-IL" altLang="he-IL" sz="2200" b="0" i="0" u="none" strike="noStrike" cap="none" normalizeH="0" baseline="0">
              <a:ln/>
              <a:effectLst/>
              <a:latin typeface="+mj-lt"/>
              <a:cs typeface="Calibri Light" panose="020F0302020204030204" pitchFamily="34" charset="0"/>
            </a:rPr>
            <a:t>חקירת תפקידן של חשיפות סביבתיות</a:t>
          </a:r>
          <a:endParaRPr lang="he-IL" sz="2200" dirty="0">
            <a:latin typeface="+mj-lt"/>
          </a:endParaRPr>
        </a:p>
      </dgm:t>
    </dgm:pt>
    <dgm:pt modelId="{99C8802F-D2A7-48F5-AA4B-9065D378A958}" type="parTrans" cxnId="{60D699D1-496B-4430-8D34-A45C4C8E239C}">
      <dgm:prSet/>
      <dgm:spPr/>
      <dgm:t>
        <a:bodyPr/>
        <a:lstStyle/>
        <a:p>
          <a:pPr rtl="1"/>
          <a:endParaRPr lang="he-IL" sz="2200">
            <a:latin typeface="+mj-lt"/>
          </a:endParaRPr>
        </a:p>
      </dgm:t>
    </dgm:pt>
    <dgm:pt modelId="{48F93285-2F08-4CF9-91FB-150A0DA899C4}" type="sibTrans" cxnId="{60D699D1-496B-4430-8D34-A45C4C8E239C}">
      <dgm:prSet/>
      <dgm:spPr/>
      <dgm:t>
        <a:bodyPr/>
        <a:lstStyle/>
        <a:p>
          <a:pPr rtl="1"/>
          <a:endParaRPr lang="he-IL" sz="2200">
            <a:latin typeface="+mj-lt"/>
          </a:endParaRPr>
        </a:p>
      </dgm:t>
    </dgm:pt>
    <dgm:pt modelId="{CDC5A58C-9356-4FE4-9245-B2CA9D312A83}">
      <dgm:prSet phldrT="[Text]" custT="1"/>
      <dgm:spPr/>
      <dgm:t>
        <a:bodyPr/>
        <a:lstStyle/>
        <a:p>
          <a:pPr rtl="1"/>
          <a:r>
            <a:rPr kumimoji="0" lang="he-IL" altLang="he-IL" sz="2200" b="0" i="0" u="none" strike="noStrike" cap="none" normalizeH="0" baseline="0">
              <a:ln/>
              <a:effectLst/>
              <a:latin typeface="+mj-lt"/>
              <a:cs typeface="Calibri Light" panose="020F0302020204030204" pitchFamily="34" charset="0"/>
            </a:rPr>
            <a:t>ההשפעה של שיטות היגיינה אימהיות</a:t>
          </a:r>
          <a:endParaRPr lang="he-IL" sz="2200" dirty="0">
            <a:latin typeface="+mj-lt"/>
          </a:endParaRPr>
        </a:p>
      </dgm:t>
    </dgm:pt>
    <dgm:pt modelId="{13833154-7FB6-4228-9787-DF2BDF0F1D0F}" type="parTrans" cxnId="{27E0AB34-866A-4BE4-9EA9-04551FCCDB2B}">
      <dgm:prSet/>
      <dgm:spPr/>
      <dgm:t>
        <a:bodyPr/>
        <a:lstStyle/>
        <a:p>
          <a:pPr rtl="1"/>
          <a:endParaRPr lang="he-IL" sz="2200">
            <a:latin typeface="+mj-lt"/>
          </a:endParaRPr>
        </a:p>
      </dgm:t>
    </dgm:pt>
    <dgm:pt modelId="{D4A95E58-E6B7-4C1A-8644-6E0115FF8E16}" type="sibTrans" cxnId="{27E0AB34-866A-4BE4-9EA9-04551FCCDB2B}">
      <dgm:prSet/>
      <dgm:spPr/>
      <dgm:t>
        <a:bodyPr/>
        <a:lstStyle/>
        <a:p>
          <a:pPr rtl="1"/>
          <a:endParaRPr lang="he-IL" sz="2200">
            <a:latin typeface="+mj-lt"/>
          </a:endParaRPr>
        </a:p>
      </dgm:t>
    </dgm:pt>
    <dgm:pt modelId="{1DB3E418-A12D-4D8C-AEB8-196E072F47E7}">
      <dgm:prSet phldrT="[Text]" custT="1"/>
      <dgm:spPr/>
      <dgm:t>
        <a:bodyPr/>
        <a:lstStyle/>
        <a:p>
          <a:pPr rtl="1"/>
          <a:r>
            <a:rPr kumimoji="0" lang="he-IL" altLang="he-IL" sz="2200" b="0" i="0" u="none" strike="noStrike" cap="none" normalizeH="0" baseline="0" dirty="0">
              <a:ln/>
              <a:effectLst/>
              <a:latin typeface="+mj-lt"/>
              <a:cs typeface="Calibri Light" panose="020F0302020204030204" pitchFamily="34" charset="0"/>
            </a:rPr>
            <a:t>מחקר המשך אודת השפעתם של גורמים סוציו-אקונומיים </a:t>
          </a:r>
          <a:endParaRPr lang="he-IL" sz="2200" dirty="0">
            <a:latin typeface="+mj-lt"/>
          </a:endParaRPr>
        </a:p>
      </dgm:t>
    </dgm:pt>
    <dgm:pt modelId="{5ECE5699-9791-4702-AC8A-EC44D78F17FB}" type="parTrans" cxnId="{4FA5202C-C9C7-45FD-ADAE-03FBA09D2FC2}">
      <dgm:prSet/>
      <dgm:spPr/>
      <dgm:t>
        <a:bodyPr/>
        <a:lstStyle/>
        <a:p>
          <a:pPr rtl="1"/>
          <a:endParaRPr lang="he-IL" sz="2200">
            <a:latin typeface="+mj-lt"/>
          </a:endParaRPr>
        </a:p>
      </dgm:t>
    </dgm:pt>
    <dgm:pt modelId="{E1941D3A-17FF-4973-AC1C-12C8F613DBFF}" type="sibTrans" cxnId="{4FA5202C-C9C7-45FD-ADAE-03FBA09D2FC2}">
      <dgm:prSet/>
      <dgm:spPr/>
      <dgm:t>
        <a:bodyPr/>
        <a:lstStyle/>
        <a:p>
          <a:pPr rtl="1"/>
          <a:endParaRPr lang="he-IL" sz="2200">
            <a:latin typeface="+mj-lt"/>
          </a:endParaRPr>
        </a:p>
      </dgm:t>
    </dgm:pt>
    <dgm:pt modelId="{FB0E5AE6-1E79-44B0-9EF9-63F8CBE82D7D}" type="pres">
      <dgm:prSet presAssocID="{73531D0D-CE75-4041-BCE8-A39AFE8DE948}" presName="matrix" presStyleCnt="0">
        <dgm:presLayoutVars>
          <dgm:chMax val="1"/>
          <dgm:dir/>
          <dgm:resizeHandles val="exact"/>
        </dgm:presLayoutVars>
      </dgm:prSet>
      <dgm:spPr/>
    </dgm:pt>
    <dgm:pt modelId="{F91C8A41-3848-43DC-9D21-30A6FA4C1057}" type="pres">
      <dgm:prSet presAssocID="{73531D0D-CE75-4041-BCE8-A39AFE8DE948}" presName="diamond" presStyleLbl="bgShp" presStyleIdx="0" presStyleCnt="1"/>
      <dgm:spPr/>
    </dgm:pt>
    <dgm:pt modelId="{CD5790BE-A181-408E-8364-740CBF8433C5}" type="pres">
      <dgm:prSet presAssocID="{73531D0D-CE75-4041-BCE8-A39AFE8DE948}" presName="quad1" presStyleLbl="node1" presStyleIdx="0" presStyleCnt="4">
        <dgm:presLayoutVars>
          <dgm:chMax val="0"/>
          <dgm:chPref val="0"/>
          <dgm:bulletEnabled val="1"/>
        </dgm:presLayoutVars>
      </dgm:prSet>
      <dgm:spPr/>
    </dgm:pt>
    <dgm:pt modelId="{D5798529-1B78-4EDE-8CCF-675E121DE85E}" type="pres">
      <dgm:prSet presAssocID="{73531D0D-CE75-4041-BCE8-A39AFE8DE948}" presName="quad2" presStyleLbl="node1" presStyleIdx="1" presStyleCnt="4">
        <dgm:presLayoutVars>
          <dgm:chMax val="0"/>
          <dgm:chPref val="0"/>
          <dgm:bulletEnabled val="1"/>
        </dgm:presLayoutVars>
      </dgm:prSet>
      <dgm:spPr/>
    </dgm:pt>
    <dgm:pt modelId="{6F12BF9A-E498-4AD8-B540-CE2D3B210647}" type="pres">
      <dgm:prSet presAssocID="{73531D0D-CE75-4041-BCE8-A39AFE8DE948}" presName="quad3" presStyleLbl="node1" presStyleIdx="2" presStyleCnt="4">
        <dgm:presLayoutVars>
          <dgm:chMax val="0"/>
          <dgm:chPref val="0"/>
          <dgm:bulletEnabled val="1"/>
        </dgm:presLayoutVars>
      </dgm:prSet>
      <dgm:spPr/>
    </dgm:pt>
    <dgm:pt modelId="{1C3D7D9C-31AB-4D14-856E-995AEB296B65}" type="pres">
      <dgm:prSet presAssocID="{73531D0D-CE75-4041-BCE8-A39AFE8DE948}" presName="quad4" presStyleLbl="node1" presStyleIdx="3" presStyleCnt="4">
        <dgm:presLayoutVars>
          <dgm:chMax val="0"/>
          <dgm:chPref val="0"/>
          <dgm:bulletEnabled val="1"/>
        </dgm:presLayoutVars>
      </dgm:prSet>
      <dgm:spPr/>
    </dgm:pt>
  </dgm:ptLst>
  <dgm:cxnLst>
    <dgm:cxn modelId="{4FA5202C-C9C7-45FD-ADAE-03FBA09D2FC2}" srcId="{73531D0D-CE75-4041-BCE8-A39AFE8DE948}" destId="{1DB3E418-A12D-4D8C-AEB8-196E072F47E7}" srcOrd="3" destOrd="0" parTransId="{5ECE5699-9791-4702-AC8A-EC44D78F17FB}" sibTransId="{E1941D3A-17FF-4973-AC1C-12C8F613DBFF}"/>
    <dgm:cxn modelId="{27E0AB34-866A-4BE4-9EA9-04551FCCDB2B}" srcId="{73531D0D-CE75-4041-BCE8-A39AFE8DE948}" destId="{CDC5A58C-9356-4FE4-9245-B2CA9D312A83}" srcOrd="2" destOrd="0" parTransId="{13833154-7FB6-4228-9787-DF2BDF0F1D0F}" sibTransId="{D4A95E58-E6B7-4C1A-8644-6E0115FF8E16}"/>
    <dgm:cxn modelId="{613B2D5C-90D1-4D2C-A5AA-16BD12845E27}" type="presOf" srcId="{BDB4F91E-8956-4628-9FDD-6E8622CA1CAA}" destId="{D5798529-1B78-4EDE-8CCF-675E121DE85E}" srcOrd="0" destOrd="0" presId="urn:microsoft.com/office/officeart/2005/8/layout/matrix3"/>
    <dgm:cxn modelId="{801886A6-245E-4DC0-9B37-DA677AB63065}" type="presOf" srcId="{C370B5D3-2E48-4D9F-A419-C266FF47764B}" destId="{CD5790BE-A181-408E-8364-740CBF8433C5}" srcOrd="0" destOrd="0" presId="urn:microsoft.com/office/officeart/2005/8/layout/matrix3"/>
    <dgm:cxn modelId="{5F2E04A9-1CEC-4BB8-8BCA-1B817934FE20}" srcId="{73531D0D-CE75-4041-BCE8-A39AFE8DE948}" destId="{C370B5D3-2E48-4D9F-A419-C266FF47764B}" srcOrd="0" destOrd="0" parTransId="{E5CD395E-424F-4373-AA7A-379E976B9F2B}" sibTransId="{6738309A-41DD-4F84-964E-892CBEE1B69F}"/>
    <dgm:cxn modelId="{789CD6AA-F292-4C7D-8330-35330060ABFB}" type="presOf" srcId="{73531D0D-CE75-4041-BCE8-A39AFE8DE948}" destId="{FB0E5AE6-1E79-44B0-9EF9-63F8CBE82D7D}" srcOrd="0" destOrd="0" presId="urn:microsoft.com/office/officeart/2005/8/layout/matrix3"/>
    <dgm:cxn modelId="{60D699D1-496B-4430-8D34-A45C4C8E239C}" srcId="{73531D0D-CE75-4041-BCE8-A39AFE8DE948}" destId="{BDB4F91E-8956-4628-9FDD-6E8622CA1CAA}" srcOrd="1" destOrd="0" parTransId="{99C8802F-D2A7-48F5-AA4B-9065D378A958}" sibTransId="{48F93285-2F08-4CF9-91FB-150A0DA899C4}"/>
    <dgm:cxn modelId="{721870E1-B0AD-4F04-ADB4-BB08DEC012A7}" type="presOf" srcId="{1DB3E418-A12D-4D8C-AEB8-196E072F47E7}" destId="{1C3D7D9C-31AB-4D14-856E-995AEB296B65}" srcOrd="0" destOrd="0" presId="urn:microsoft.com/office/officeart/2005/8/layout/matrix3"/>
    <dgm:cxn modelId="{3093EEE9-E637-4621-BCFB-0AC27E722639}" type="presOf" srcId="{CDC5A58C-9356-4FE4-9245-B2CA9D312A83}" destId="{6F12BF9A-E498-4AD8-B540-CE2D3B210647}" srcOrd="0" destOrd="0" presId="urn:microsoft.com/office/officeart/2005/8/layout/matrix3"/>
    <dgm:cxn modelId="{94A9DB2B-7972-4510-BD0C-F5BC7AF9DEEA}" type="presParOf" srcId="{FB0E5AE6-1E79-44B0-9EF9-63F8CBE82D7D}" destId="{F91C8A41-3848-43DC-9D21-30A6FA4C1057}" srcOrd="0" destOrd="0" presId="urn:microsoft.com/office/officeart/2005/8/layout/matrix3"/>
    <dgm:cxn modelId="{FD0D9DE2-8C97-46F9-84A1-72B1BC0FF67C}" type="presParOf" srcId="{FB0E5AE6-1E79-44B0-9EF9-63F8CBE82D7D}" destId="{CD5790BE-A181-408E-8364-740CBF8433C5}" srcOrd="1" destOrd="0" presId="urn:microsoft.com/office/officeart/2005/8/layout/matrix3"/>
    <dgm:cxn modelId="{D0C221D0-4486-4FAF-8B69-8D52B066BE50}" type="presParOf" srcId="{FB0E5AE6-1E79-44B0-9EF9-63F8CBE82D7D}" destId="{D5798529-1B78-4EDE-8CCF-675E121DE85E}" srcOrd="2" destOrd="0" presId="urn:microsoft.com/office/officeart/2005/8/layout/matrix3"/>
    <dgm:cxn modelId="{9BB4E1A1-48C2-414A-99CF-C9EDDF00E71E}" type="presParOf" srcId="{FB0E5AE6-1E79-44B0-9EF9-63F8CBE82D7D}" destId="{6F12BF9A-E498-4AD8-B540-CE2D3B210647}" srcOrd="3" destOrd="0" presId="urn:microsoft.com/office/officeart/2005/8/layout/matrix3"/>
    <dgm:cxn modelId="{32273FB9-E94A-4F6D-A579-3477638F1303}" type="presParOf" srcId="{FB0E5AE6-1E79-44B0-9EF9-63F8CBE82D7D}" destId="{1C3D7D9C-31AB-4D14-856E-995AEB296B65}" srcOrd="4" destOrd="0" presId="urn:microsoft.com/office/officeart/2005/8/layout/matrix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B8DAA0-50D8-419F-86F7-F97344C5CCFB}">
      <dsp:nvSpPr>
        <dsp:cNvPr id="0" name=""/>
        <dsp:cNvSpPr/>
      </dsp:nvSpPr>
      <dsp:spPr>
        <a:xfrm>
          <a:off x="3199277" y="1811494"/>
          <a:ext cx="1980152" cy="343359"/>
        </a:xfrm>
        <a:custGeom>
          <a:avLst/>
          <a:gdLst/>
          <a:ahLst/>
          <a:cxnLst/>
          <a:rect l="0" t="0" r="0" b="0"/>
          <a:pathLst>
            <a:path>
              <a:moveTo>
                <a:pt x="0" y="0"/>
              </a:moveTo>
              <a:lnTo>
                <a:pt x="1980152" y="0"/>
              </a:lnTo>
              <a:lnTo>
                <a:pt x="1980152" y="343359"/>
              </a:lnTo>
            </a:path>
          </a:pathLst>
        </a:custGeom>
        <a:noFill/>
        <a:ln w="12700" cap="flat" cmpd="sng" algn="ctr">
          <a:solidFill>
            <a:schemeClr val="accent2">
              <a:tint val="9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BEE8523-C4EE-4D29-ACDC-D894B1E0169A}">
      <dsp:nvSpPr>
        <dsp:cNvPr id="0" name=""/>
        <dsp:cNvSpPr/>
      </dsp:nvSpPr>
      <dsp:spPr>
        <a:xfrm>
          <a:off x="3199277" y="1454378"/>
          <a:ext cx="1965533" cy="357115"/>
        </a:xfrm>
        <a:custGeom>
          <a:avLst/>
          <a:gdLst/>
          <a:ahLst/>
          <a:cxnLst/>
          <a:rect l="0" t="0" r="0" b="0"/>
          <a:pathLst>
            <a:path>
              <a:moveTo>
                <a:pt x="0" y="357115"/>
              </a:moveTo>
              <a:lnTo>
                <a:pt x="1965533" y="357115"/>
              </a:lnTo>
              <a:lnTo>
                <a:pt x="1965533" y="0"/>
              </a:lnTo>
            </a:path>
          </a:pathLst>
        </a:custGeom>
        <a:noFill/>
        <a:ln w="12700" cap="flat" cmpd="sng" algn="ctr">
          <a:solidFill>
            <a:schemeClr val="accent2">
              <a:tint val="9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1956E2D-9912-4104-A92A-59BD865751D2}">
      <dsp:nvSpPr>
        <dsp:cNvPr id="0" name=""/>
        <dsp:cNvSpPr/>
      </dsp:nvSpPr>
      <dsp:spPr>
        <a:xfrm>
          <a:off x="3199277" y="1811494"/>
          <a:ext cx="3944894" cy="1167993"/>
        </a:xfrm>
        <a:custGeom>
          <a:avLst/>
          <a:gdLst/>
          <a:ahLst/>
          <a:cxnLst/>
          <a:rect l="0" t="0" r="0" b="0"/>
          <a:pathLst>
            <a:path>
              <a:moveTo>
                <a:pt x="0" y="0"/>
              </a:moveTo>
              <a:lnTo>
                <a:pt x="3662128" y="0"/>
              </a:lnTo>
              <a:lnTo>
                <a:pt x="3662128" y="1167993"/>
              </a:lnTo>
              <a:lnTo>
                <a:pt x="3944894" y="1167993"/>
              </a:lnTo>
            </a:path>
          </a:pathLst>
        </a:custGeom>
        <a:noFill/>
        <a:ln w="12700" cap="flat" cmpd="sng" algn="ctr">
          <a:solidFill>
            <a:schemeClr val="accent2">
              <a:tint val="9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9BFC483-3A22-4293-B8EF-F8337290E1CA}">
      <dsp:nvSpPr>
        <dsp:cNvPr id="0" name=""/>
        <dsp:cNvSpPr/>
      </dsp:nvSpPr>
      <dsp:spPr>
        <a:xfrm>
          <a:off x="3199277" y="1692309"/>
          <a:ext cx="3944894" cy="119184"/>
        </a:xfrm>
        <a:custGeom>
          <a:avLst/>
          <a:gdLst/>
          <a:ahLst/>
          <a:cxnLst/>
          <a:rect l="0" t="0" r="0" b="0"/>
          <a:pathLst>
            <a:path>
              <a:moveTo>
                <a:pt x="0" y="119184"/>
              </a:moveTo>
              <a:lnTo>
                <a:pt x="3662128" y="119184"/>
              </a:lnTo>
              <a:lnTo>
                <a:pt x="3662128" y="0"/>
              </a:lnTo>
              <a:lnTo>
                <a:pt x="3944894" y="0"/>
              </a:lnTo>
            </a:path>
          </a:pathLst>
        </a:custGeom>
        <a:noFill/>
        <a:ln w="12700" cap="flat" cmpd="sng" algn="ctr">
          <a:solidFill>
            <a:schemeClr val="accent2">
              <a:tint val="9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B6C2BF4-EB36-4A0D-B523-E14141D6E55D}">
      <dsp:nvSpPr>
        <dsp:cNvPr id="0" name=""/>
        <dsp:cNvSpPr/>
      </dsp:nvSpPr>
      <dsp:spPr>
        <a:xfrm>
          <a:off x="3199277" y="432561"/>
          <a:ext cx="3944894" cy="1378932"/>
        </a:xfrm>
        <a:custGeom>
          <a:avLst/>
          <a:gdLst/>
          <a:ahLst/>
          <a:cxnLst/>
          <a:rect l="0" t="0" r="0" b="0"/>
          <a:pathLst>
            <a:path>
              <a:moveTo>
                <a:pt x="0" y="1378932"/>
              </a:moveTo>
              <a:lnTo>
                <a:pt x="3662128" y="1378932"/>
              </a:lnTo>
              <a:lnTo>
                <a:pt x="3662128" y="0"/>
              </a:lnTo>
              <a:lnTo>
                <a:pt x="3944894" y="0"/>
              </a:lnTo>
            </a:path>
          </a:pathLst>
        </a:custGeom>
        <a:noFill/>
        <a:ln w="12700" cap="flat" cmpd="sng" algn="ctr">
          <a:solidFill>
            <a:schemeClr val="accent2">
              <a:tint val="9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EA3894A-90B4-434B-BCFA-8257031DC523}">
      <dsp:nvSpPr>
        <dsp:cNvPr id="0" name=""/>
        <dsp:cNvSpPr/>
      </dsp:nvSpPr>
      <dsp:spPr>
        <a:xfrm>
          <a:off x="371619" y="1380276"/>
          <a:ext cx="2827658" cy="862435"/>
        </a:xfrm>
        <a:prstGeom prst="rect">
          <a:avLst/>
        </a:prstGeom>
        <a:solidFill>
          <a:schemeClr val="bg1">
            <a:lumMod val="75000"/>
          </a:schemeClr>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1022350" rtl="1">
            <a:lnSpc>
              <a:spcPct val="90000"/>
            </a:lnSpc>
            <a:spcBef>
              <a:spcPct val="0"/>
            </a:spcBef>
            <a:spcAft>
              <a:spcPct val="35000"/>
            </a:spcAft>
            <a:buNone/>
          </a:pPr>
          <a:r>
            <a:rPr lang="he-IL" sz="2200" i="0" u="none" strike="noStrike" kern="1200" dirty="0">
              <a:solidFill>
                <a:schemeClr val="tx1"/>
              </a:solidFill>
              <a:effectLst/>
              <a:latin typeface="Calibri Light" panose="020F0302020204030204"/>
              <a:ea typeface="+mn-ea"/>
              <a:cs typeface="Calibri Light" panose="020F0302020204030204" pitchFamily="34" charset="0"/>
            </a:rPr>
            <a:t>מחלות אוטופיות בתינוקות</a:t>
          </a:r>
        </a:p>
      </dsp:txBody>
      <dsp:txXfrm>
        <a:off x="371619" y="1380276"/>
        <a:ext cx="2827658" cy="862435"/>
      </dsp:txXfrm>
    </dsp:sp>
    <dsp:sp modelId="{7D2A13D9-7535-4CD9-8EA7-7D580732251D}">
      <dsp:nvSpPr>
        <dsp:cNvPr id="0" name=""/>
        <dsp:cNvSpPr/>
      </dsp:nvSpPr>
      <dsp:spPr>
        <a:xfrm>
          <a:off x="7144171" y="1344"/>
          <a:ext cx="2827658" cy="862435"/>
        </a:xfrm>
        <a:prstGeom prst="rect">
          <a:avLst/>
        </a:prstGeom>
        <a:gradFill rotWithShape="0">
          <a:gsLst>
            <a:gs pos="0">
              <a:schemeClr val="accent2">
                <a:alpha val="70000"/>
                <a:hueOff val="0"/>
                <a:satOff val="0"/>
                <a:lumOff val="0"/>
                <a:alphaOff val="0"/>
                <a:satMod val="103000"/>
                <a:lumMod val="102000"/>
                <a:tint val="94000"/>
              </a:schemeClr>
            </a:gs>
            <a:gs pos="50000">
              <a:schemeClr val="accent2">
                <a:alpha val="70000"/>
                <a:hueOff val="0"/>
                <a:satOff val="0"/>
                <a:lumOff val="0"/>
                <a:alphaOff val="0"/>
                <a:satMod val="110000"/>
                <a:lumMod val="100000"/>
                <a:shade val="100000"/>
              </a:schemeClr>
            </a:gs>
            <a:gs pos="100000">
              <a:schemeClr val="accent2">
                <a:alpha val="7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rtl="1">
            <a:lnSpc>
              <a:spcPct val="90000"/>
            </a:lnSpc>
            <a:spcBef>
              <a:spcPct val="0"/>
            </a:spcBef>
            <a:spcAft>
              <a:spcPct val="35000"/>
            </a:spcAft>
            <a:buNone/>
          </a:pPr>
          <a:r>
            <a:rPr lang="he-IL" sz="2200" i="0" u="none" strike="noStrike" kern="1200" dirty="0">
              <a:effectLst/>
              <a:latin typeface="+mj-lt"/>
              <a:cs typeface="Calibri Light" panose="020F0302020204030204" pitchFamily="34" charset="0"/>
            </a:rPr>
            <a:t>אלרגיה למזון (</a:t>
          </a:r>
          <a:r>
            <a:rPr lang="en-US" sz="2200" i="0" u="none" strike="noStrike" kern="1200" dirty="0">
              <a:effectLst/>
              <a:latin typeface="+mj-lt"/>
              <a:cs typeface="Calibri Light" panose="020F0302020204030204" pitchFamily="34" charset="0"/>
            </a:rPr>
            <a:t>(FA, food allergy</a:t>
          </a:r>
          <a:endParaRPr lang="he-IL" sz="2200" kern="1200" dirty="0">
            <a:latin typeface="+mj-lt"/>
          </a:endParaRPr>
        </a:p>
      </dsp:txBody>
      <dsp:txXfrm>
        <a:off x="7144171" y="1344"/>
        <a:ext cx="2827658" cy="862435"/>
      </dsp:txXfrm>
    </dsp:sp>
    <dsp:sp modelId="{9299DF89-FF68-452C-9898-7CC8EA4EF70B}">
      <dsp:nvSpPr>
        <dsp:cNvPr id="0" name=""/>
        <dsp:cNvSpPr/>
      </dsp:nvSpPr>
      <dsp:spPr>
        <a:xfrm>
          <a:off x="7144171" y="1261091"/>
          <a:ext cx="2827658" cy="862435"/>
        </a:xfrm>
        <a:prstGeom prst="rect">
          <a:avLst/>
        </a:prstGeom>
        <a:gradFill rotWithShape="0">
          <a:gsLst>
            <a:gs pos="0">
              <a:schemeClr val="accent2">
                <a:alpha val="70000"/>
                <a:hueOff val="0"/>
                <a:satOff val="0"/>
                <a:lumOff val="0"/>
                <a:alphaOff val="0"/>
                <a:satMod val="103000"/>
                <a:lumMod val="102000"/>
                <a:tint val="94000"/>
              </a:schemeClr>
            </a:gs>
            <a:gs pos="50000">
              <a:schemeClr val="accent2">
                <a:alpha val="70000"/>
                <a:hueOff val="0"/>
                <a:satOff val="0"/>
                <a:lumOff val="0"/>
                <a:alphaOff val="0"/>
                <a:satMod val="110000"/>
                <a:lumMod val="100000"/>
                <a:shade val="100000"/>
              </a:schemeClr>
            </a:gs>
            <a:gs pos="100000">
              <a:schemeClr val="accent2">
                <a:alpha val="7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rtl="1">
            <a:lnSpc>
              <a:spcPct val="90000"/>
            </a:lnSpc>
            <a:spcBef>
              <a:spcPct val="0"/>
            </a:spcBef>
            <a:spcAft>
              <a:spcPct val="35000"/>
            </a:spcAft>
            <a:buNone/>
          </a:pPr>
          <a:r>
            <a:rPr lang="he-IL" sz="2200" i="0" u="none" strike="noStrike" kern="1200" dirty="0">
              <a:effectLst/>
              <a:latin typeface="+mj-lt"/>
              <a:cs typeface="Calibri Light" panose="020F0302020204030204" pitchFamily="34" charset="0"/>
            </a:rPr>
            <a:t>אסטמה של העור (</a:t>
          </a:r>
          <a:r>
            <a:rPr lang="en-US" sz="2200" i="0" u="none" strike="noStrike" kern="1200" dirty="0">
              <a:effectLst/>
              <a:latin typeface="+mj-lt"/>
              <a:cs typeface="Calibri Light" panose="020F0302020204030204" pitchFamily="34" charset="0"/>
            </a:rPr>
            <a:t>atopic dermatitis, AD</a:t>
          </a:r>
          <a:r>
            <a:rPr lang="he-IL" sz="2200" i="0" u="none" strike="noStrike" kern="1200" dirty="0">
              <a:effectLst/>
              <a:latin typeface="+mj-lt"/>
              <a:cs typeface="Calibri Light" panose="020F0302020204030204" pitchFamily="34" charset="0"/>
            </a:rPr>
            <a:t>)</a:t>
          </a:r>
          <a:endParaRPr lang="he-IL" sz="2200" kern="1200" dirty="0">
            <a:latin typeface="+mj-lt"/>
          </a:endParaRPr>
        </a:p>
      </dsp:txBody>
      <dsp:txXfrm>
        <a:off x="7144171" y="1261091"/>
        <a:ext cx="2827658" cy="862435"/>
      </dsp:txXfrm>
    </dsp:sp>
    <dsp:sp modelId="{6DAA35E1-5E7F-47D3-BBAC-032FB00BBD5F}">
      <dsp:nvSpPr>
        <dsp:cNvPr id="0" name=""/>
        <dsp:cNvSpPr/>
      </dsp:nvSpPr>
      <dsp:spPr>
        <a:xfrm>
          <a:off x="7144171" y="2433130"/>
          <a:ext cx="2827658" cy="1092714"/>
        </a:xfrm>
        <a:prstGeom prst="rect">
          <a:avLst/>
        </a:prstGeom>
        <a:gradFill rotWithShape="0">
          <a:gsLst>
            <a:gs pos="0">
              <a:schemeClr val="accent2">
                <a:alpha val="70000"/>
                <a:hueOff val="0"/>
                <a:satOff val="0"/>
                <a:lumOff val="0"/>
                <a:alphaOff val="0"/>
                <a:satMod val="103000"/>
                <a:lumMod val="102000"/>
                <a:tint val="94000"/>
              </a:schemeClr>
            </a:gs>
            <a:gs pos="50000">
              <a:schemeClr val="accent2">
                <a:alpha val="70000"/>
                <a:hueOff val="0"/>
                <a:satOff val="0"/>
                <a:lumOff val="0"/>
                <a:alphaOff val="0"/>
                <a:satMod val="110000"/>
                <a:lumMod val="100000"/>
                <a:shade val="100000"/>
              </a:schemeClr>
            </a:gs>
            <a:gs pos="100000">
              <a:schemeClr val="accent2">
                <a:alpha val="7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1022350" rtl="1">
            <a:lnSpc>
              <a:spcPct val="90000"/>
            </a:lnSpc>
            <a:spcBef>
              <a:spcPct val="0"/>
            </a:spcBef>
            <a:spcAft>
              <a:spcPct val="35000"/>
            </a:spcAft>
            <a:buNone/>
          </a:pPr>
          <a:r>
            <a:rPr lang="he-IL" sz="2200" i="0" u="none" strike="noStrike" kern="1200" dirty="0">
              <a:effectLst/>
              <a:latin typeface="Calibri Light" panose="020F0302020204030204"/>
              <a:ea typeface="+mn-ea"/>
              <a:cs typeface="Calibri Light" panose="020F0302020204030204" pitchFamily="34" charset="0"/>
            </a:rPr>
            <a:t>אסטמה בדרכי הנשימה</a:t>
          </a:r>
        </a:p>
        <a:p>
          <a:pPr marL="0" lvl="0" indent="0" algn="ctr" defTabSz="1022350" rtl="1">
            <a:lnSpc>
              <a:spcPct val="90000"/>
            </a:lnSpc>
            <a:spcBef>
              <a:spcPct val="0"/>
            </a:spcBef>
            <a:spcAft>
              <a:spcPct val="35000"/>
            </a:spcAft>
            <a:buNone/>
          </a:pPr>
          <a:r>
            <a:rPr lang="en-US" sz="2200" i="0" u="none" strike="noStrike" kern="1200" dirty="0">
              <a:effectLst/>
              <a:latin typeface="Calibri Light" panose="020F0302020204030204"/>
              <a:ea typeface="+mn-ea"/>
              <a:cs typeface="Calibri Light" panose="020F0302020204030204" pitchFamily="34" charset="0"/>
            </a:rPr>
            <a:t>(Hyper Reactive Airway Disease ,HRAD)</a:t>
          </a:r>
          <a:endParaRPr lang="he-IL" sz="2200" i="0" u="none" strike="noStrike" kern="1200" dirty="0">
            <a:effectLst/>
            <a:latin typeface="Calibri Light" panose="020F0302020204030204"/>
            <a:ea typeface="+mn-ea"/>
            <a:cs typeface="Calibri Light" panose="020F0302020204030204" pitchFamily="34" charset="0"/>
          </a:endParaRPr>
        </a:p>
      </dsp:txBody>
      <dsp:txXfrm>
        <a:off x="7144171" y="2433130"/>
        <a:ext cx="2827658" cy="1092714"/>
      </dsp:txXfrm>
    </dsp:sp>
    <dsp:sp modelId="{CF889AD6-86AB-43C0-98A1-C878464D4F21}">
      <dsp:nvSpPr>
        <dsp:cNvPr id="0" name=""/>
        <dsp:cNvSpPr/>
      </dsp:nvSpPr>
      <dsp:spPr>
        <a:xfrm>
          <a:off x="3750981" y="591942"/>
          <a:ext cx="2827658" cy="862435"/>
        </a:xfrm>
        <a:prstGeom prst="rect">
          <a:avLst/>
        </a:prstGeom>
        <a:solidFill>
          <a:schemeClr val="bg1">
            <a:lumMod val="50000"/>
          </a:schemeClr>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rtl="1">
            <a:lnSpc>
              <a:spcPct val="90000"/>
            </a:lnSpc>
            <a:spcBef>
              <a:spcPct val="0"/>
            </a:spcBef>
            <a:spcAft>
              <a:spcPct val="35000"/>
            </a:spcAft>
            <a:buNone/>
          </a:pPr>
          <a:r>
            <a:rPr lang="he-IL" sz="2200" i="0" u="none" strike="noStrike" kern="1200" dirty="0">
              <a:effectLst/>
              <a:latin typeface="Calibri Light" panose="020F0302020204030204"/>
              <a:ea typeface="+mn-ea"/>
              <a:cs typeface="Calibri Light" panose="020F0302020204030204" pitchFamily="34" charset="0"/>
            </a:rPr>
            <a:t>בשנה הראשונה</a:t>
          </a:r>
          <a:r>
            <a:rPr lang="he-IL" sz="2200" kern="1200" dirty="0">
              <a:latin typeface="+mj-lt"/>
            </a:rPr>
            <a:t>	</a:t>
          </a:r>
        </a:p>
      </dsp:txBody>
      <dsp:txXfrm>
        <a:off x="3750981" y="591942"/>
        <a:ext cx="2827658" cy="862435"/>
      </dsp:txXfrm>
    </dsp:sp>
    <dsp:sp modelId="{DA559B3A-D17C-4613-BD35-E0351912A4AC}">
      <dsp:nvSpPr>
        <dsp:cNvPr id="0" name=""/>
        <dsp:cNvSpPr/>
      </dsp:nvSpPr>
      <dsp:spPr>
        <a:xfrm>
          <a:off x="3765600" y="2154854"/>
          <a:ext cx="2827658" cy="862435"/>
        </a:xfrm>
        <a:prstGeom prst="rect">
          <a:avLst/>
        </a:prstGeom>
        <a:solidFill>
          <a:schemeClr val="bg1">
            <a:lumMod val="50000"/>
          </a:schemeClr>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rtl="1">
            <a:lnSpc>
              <a:spcPct val="90000"/>
            </a:lnSpc>
            <a:spcBef>
              <a:spcPct val="0"/>
            </a:spcBef>
            <a:spcAft>
              <a:spcPct val="35000"/>
            </a:spcAft>
            <a:buNone/>
          </a:pPr>
          <a:r>
            <a:rPr lang="he-IL" sz="2200" i="0" u="none" strike="noStrike" kern="1200">
              <a:effectLst/>
              <a:latin typeface="Calibri Light" panose="020F0302020204030204"/>
              <a:ea typeface="+mn-ea"/>
              <a:cs typeface="Calibri Light" panose="020F0302020204030204" pitchFamily="34" charset="0"/>
            </a:rPr>
            <a:t>בשנה השניה</a:t>
          </a:r>
          <a:endParaRPr lang="he-IL" sz="2200" i="0" u="none" strike="noStrike" kern="1200" dirty="0">
            <a:effectLst/>
            <a:latin typeface="Calibri Light" panose="020F0302020204030204"/>
            <a:ea typeface="+mn-ea"/>
            <a:cs typeface="Calibri Light" panose="020F0302020204030204" pitchFamily="34" charset="0"/>
          </a:endParaRPr>
        </a:p>
      </dsp:txBody>
      <dsp:txXfrm>
        <a:off x="3765600" y="2154854"/>
        <a:ext cx="2827658" cy="86243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0BED5E-8F98-4BDD-8877-2A7712607137}">
      <dsp:nvSpPr>
        <dsp:cNvPr id="0" name=""/>
        <dsp:cNvSpPr/>
      </dsp:nvSpPr>
      <dsp:spPr>
        <a:xfrm rot="5400000">
          <a:off x="6291876" y="-3750929"/>
          <a:ext cx="1131133" cy="8921656"/>
        </a:xfrm>
        <a:prstGeom prst="round2SameRect">
          <a:avLst/>
        </a:prstGeom>
        <a:solidFill>
          <a:schemeClr val="accent2">
            <a:tint val="40000"/>
            <a:alpha val="90000"/>
            <a:hueOff val="0"/>
            <a:satOff val="0"/>
            <a:lumOff val="0"/>
            <a:alphaOff val="0"/>
          </a:schemeClr>
        </a:solidFill>
        <a:ln w="6350" cap="flat" cmpd="sng" algn="ctr">
          <a:solidFill>
            <a:schemeClr val="accent2">
              <a:tint val="40000"/>
              <a:alpha val="9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247650" tIns="123825" rIns="247650" bIns="123825" numCol="1" spcCol="1270" anchor="ctr" anchorCtr="0">
          <a:noAutofit/>
        </a:bodyPr>
        <a:lstStyle/>
        <a:p>
          <a:pPr marL="228600" lvl="1" indent="-228600" algn="r" defTabSz="977900" rtl="1">
            <a:lnSpc>
              <a:spcPct val="90000"/>
            </a:lnSpc>
            <a:spcBef>
              <a:spcPct val="0"/>
            </a:spcBef>
            <a:spcAft>
              <a:spcPct val="15000"/>
            </a:spcAft>
            <a:buFont typeface="Arial" panose="020B0604020202020204" pitchFamily="34" charset="0"/>
            <a:buChar char="•"/>
          </a:pPr>
          <a:r>
            <a:rPr lang="he-IL" sz="2200" kern="1200" dirty="0">
              <a:latin typeface="Calibri Light" panose="020F0302020204030204" pitchFamily="34" charset="0"/>
              <a:cs typeface="Calibri Light" panose="020F0302020204030204" pitchFamily="34" charset="0"/>
            </a:rPr>
            <a:t>רק המשתתפים שסיימו למלא את השאלון במלואו.</a:t>
          </a:r>
        </a:p>
        <a:p>
          <a:pPr marL="228600" lvl="1" indent="-228600" algn="r" defTabSz="977900" rtl="1">
            <a:lnSpc>
              <a:spcPct val="90000"/>
            </a:lnSpc>
            <a:spcBef>
              <a:spcPct val="0"/>
            </a:spcBef>
            <a:spcAft>
              <a:spcPct val="15000"/>
            </a:spcAft>
            <a:buFont typeface="Arial" panose="020B0604020202020204" pitchFamily="34" charset="0"/>
            <a:buChar char="•"/>
          </a:pPr>
          <a:r>
            <a:rPr lang="he-IL" sz="2200" kern="1200" dirty="0">
              <a:latin typeface="Calibri Light" panose="020F0302020204030204" pitchFamily="34" charset="0"/>
              <a:cs typeface="Calibri Light" panose="020F0302020204030204" pitchFamily="34" charset="0"/>
            </a:rPr>
            <a:t>רק תינוקות שהשלימו את השנה השניה לחייהם</a:t>
          </a:r>
        </a:p>
        <a:p>
          <a:pPr marL="228600" lvl="1" indent="-228600" algn="r" defTabSz="977900" rtl="1">
            <a:lnSpc>
              <a:spcPct val="90000"/>
            </a:lnSpc>
            <a:spcBef>
              <a:spcPct val="0"/>
            </a:spcBef>
            <a:spcAft>
              <a:spcPct val="15000"/>
            </a:spcAft>
            <a:buFont typeface="Arial" panose="020B0604020202020204" pitchFamily="34" charset="0"/>
            <a:buChar char="•"/>
          </a:pPr>
          <a:r>
            <a:rPr lang="he-IL" sz="2200" kern="1200" dirty="0">
              <a:latin typeface="Calibri Light" panose="020F0302020204030204" pitchFamily="34" charset="0"/>
              <a:cs typeface="Calibri Light" panose="020F0302020204030204" pitchFamily="34" charset="0"/>
            </a:rPr>
            <a:t>סה"כ 2,252 (נכון ל10 במאי) &gt;&gt; נותרנו עם 1,873 תצפיות</a:t>
          </a:r>
        </a:p>
      </dsp:txBody>
      <dsp:txXfrm rot="-5400000">
        <a:off x="2396615" y="199549"/>
        <a:ext cx="8866439" cy="1020699"/>
      </dsp:txXfrm>
    </dsp:sp>
    <dsp:sp modelId="{F46EBE5C-FD7F-4942-B2F9-AD2D0E3BBE9A}">
      <dsp:nvSpPr>
        <dsp:cNvPr id="0" name=""/>
        <dsp:cNvSpPr/>
      </dsp:nvSpPr>
      <dsp:spPr>
        <a:xfrm>
          <a:off x="0" y="39786"/>
          <a:ext cx="2400910" cy="1413917"/>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3820" tIns="41910" rIns="83820" bIns="41910" numCol="1" spcCol="1270" anchor="ctr" anchorCtr="0">
          <a:noAutofit/>
        </a:bodyPr>
        <a:lstStyle/>
        <a:p>
          <a:pPr marL="0" lvl="0" indent="0" algn="ctr" defTabSz="977900" rtl="1">
            <a:lnSpc>
              <a:spcPct val="90000"/>
            </a:lnSpc>
            <a:spcBef>
              <a:spcPct val="0"/>
            </a:spcBef>
            <a:spcAft>
              <a:spcPct val="35000"/>
            </a:spcAft>
            <a:buNone/>
          </a:pPr>
          <a:r>
            <a:rPr lang="he-IL" sz="2200" kern="1200" dirty="0">
              <a:latin typeface="Calibri Light" panose="020F0302020204030204" pitchFamily="34" charset="0"/>
              <a:cs typeface="Calibri Light" panose="020F0302020204030204" pitchFamily="34" charset="0"/>
            </a:rPr>
            <a:t>סינון</a:t>
          </a:r>
        </a:p>
      </dsp:txBody>
      <dsp:txXfrm>
        <a:off x="69022" y="108808"/>
        <a:ext cx="2262866" cy="1275873"/>
      </dsp:txXfrm>
    </dsp:sp>
    <dsp:sp modelId="{AB892E0A-4F52-491D-A3EE-4FE82B09636F}">
      <dsp:nvSpPr>
        <dsp:cNvPr id="0" name=""/>
        <dsp:cNvSpPr/>
      </dsp:nvSpPr>
      <dsp:spPr>
        <a:xfrm rot="5400000">
          <a:off x="6134361" y="-2266316"/>
          <a:ext cx="1405433" cy="8921656"/>
        </a:xfrm>
        <a:prstGeom prst="round2SameRect">
          <a:avLst/>
        </a:prstGeom>
        <a:solidFill>
          <a:schemeClr val="accent2">
            <a:tint val="40000"/>
            <a:alpha val="90000"/>
            <a:hueOff val="-283075"/>
            <a:satOff val="-25115"/>
            <a:lumOff val="-256"/>
            <a:alphaOff val="0"/>
          </a:schemeClr>
        </a:solidFill>
        <a:ln w="6350" cap="flat" cmpd="sng" algn="ctr">
          <a:solidFill>
            <a:schemeClr val="accent2">
              <a:tint val="40000"/>
              <a:alpha val="90000"/>
              <a:hueOff val="-283075"/>
              <a:satOff val="-25115"/>
              <a:lumOff val="-256"/>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247650" tIns="123825" rIns="247650" bIns="123825" numCol="1" spcCol="1270" anchor="ctr" anchorCtr="0">
          <a:noAutofit/>
        </a:bodyPr>
        <a:lstStyle/>
        <a:p>
          <a:pPr marL="228600" lvl="1" indent="-228600" algn="r" defTabSz="977900" rtl="1">
            <a:lnSpc>
              <a:spcPct val="90000"/>
            </a:lnSpc>
            <a:spcBef>
              <a:spcPct val="0"/>
            </a:spcBef>
            <a:spcAft>
              <a:spcPct val="15000"/>
            </a:spcAft>
            <a:buChar char="•"/>
          </a:pPr>
          <a:r>
            <a:rPr lang="he-IL" sz="2200" kern="1200" dirty="0">
              <a:latin typeface="Calibri Light" panose="020F0302020204030204" pitchFamily="34" charset="0"/>
              <a:cs typeface="Calibri Light" panose="020F0302020204030204" pitchFamily="34" charset="0"/>
            </a:rPr>
            <a:t>קבוצה 1: עד מרץ 19</a:t>
          </a:r>
        </a:p>
        <a:p>
          <a:pPr marL="228600" lvl="1" indent="-228600" algn="r" defTabSz="977900" rtl="1">
            <a:lnSpc>
              <a:spcPct val="90000"/>
            </a:lnSpc>
            <a:spcBef>
              <a:spcPct val="0"/>
            </a:spcBef>
            <a:spcAft>
              <a:spcPct val="15000"/>
            </a:spcAft>
            <a:buChar char="•"/>
          </a:pPr>
          <a:r>
            <a:rPr lang="he-IL" sz="2200" kern="1200" dirty="0">
              <a:latin typeface="Calibri Light" panose="020F0302020204030204" pitchFamily="34" charset="0"/>
              <a:cs typeface="Calibri Light" panose="020F0302020204030204" pitchFamily="34" charset="0"/>
            </a:rPr>
            <a:t>קבוצה 2: בין מרץ 19-מרץ 20</a:t>
          </a:r>
        </a:p>
        <a:p>
          <a:pPr marL="228600" lvl="1" indent="-228600" algn="r" defTabSz="977900" rtl="1">
            <a:lnSpc>
              <a:spcPct val="90000"/>
            </a:lnSpc>
            <a:spcBef>
              <a:spcPct val="0"/>
            </a:spcBef>
            <a:spcAft>
              <a:spcPct val="15000"/>
            </a:spcAft>
            <a:buChar char="•"/>
          </a:pPr>
          <a:r>
            <a:rPr lang="he-IL" sz="2200" kern="1200" dirty="0">
              <a:latin typeface="Calibri Light" panose="020F0302020204030204" pitchFamily="34" charset="0"/>
              <a:cs typeface="Calibri Light" panose="020F0302020204030204" pitchFamily="34" charset="0"/>
            </a:rPr>
            <a:t>קבוצה 3: בין 11 במרץ 20 ל-7 בפברואר 21</a:t>
          </a:r>
        </a:p>
        <a:p>
          <a:pPr marL="228600" lvl="1" indent="-228600" algn="r" defTabSz="977900" rtl="1">
            <a:lnSpc>
              <a:spcPct val="90000"/>
            </a:lnSpc>
            <a:spcBef>
              <a:spcPct val="0"/>
            </a:spcBef>
            <a:spcAft>
              <a:spcPct val="15000"/>
            </a:spcAft>
            <a:buChar char="•"/>
          </a:pPr>
          <a:r>
            <a:rPr lang="he-IL" sz="2200" kern="1200" dirty="0">
              <a:latin typeface="Calibri Light" panose="020F0302020204030204" pitchFamily="34" charset="0"/>
              <a:cs typeface="Calibri Light" panose="020F0302020204030204" pitchFamily="34" charset="0"/>
            </a:rPr>
            <a:t>קבוצה 4: החל מה-7 בפברואר 21</a:t>
          </a:r>
        </a:p>
      </dsp:txBody>
      <dsp:txXfrm rot="-5400000">
        <a:off x="2376250" y="1560403"/>
        <a:ext cx="8853048" cy="1268217"/>
      </dsp:txXfrm>
    </dsp:sp>
    <dsp:sp modelId="{28AC29C4-D466-402B-A2B8-527CBCD83DAA}">
      <dsp:nvSpPr>
        <dsp:cNvPr id="0" name=""/>
        <dsp:cNvSpPr/>
      </dsp:nvSpPr>
      <dsp:spPr>
        <a:xfrm>
          <a:off x="0" y="1524399"/>
          <a:ext cx="2400910" cy="1413917"/>
        </a:xfrm>
        <a:prstGeom prst="roundRect">
          <a:avLst/>
        </a:prstGeom>
        <a:gradFill rotWithShape="0">
          <a:gsLst>
            <a:gs pos="0">
              <a:schemeClr val="accent2">
                <a:hueOff val="-485121"/>
                <a:satOff val="-27976"/>
                <a:lumOff val="2876"/>
                <a:alphaOff val="0"/>
                <a:satMod val="103000"/>
                <a:lumMod val="102000"/>
                <a:tint val="94000"/>
              </a:schemeClr>
            </a:gs>
            <a:gs pos="50000">
              <a:schemeClr val="accent2">
                <a:hueOff val="-485121"/>
                <a:satOff val="-27976"/>
                <a:lumOff val="2876"/>
                <a:alphaOff val="0"/>
                <a:satMod val="110000"/>
                <a:lumMod val="100000"/>
                <a:shade val="100000"/>
              </a:schemeClr>
            </a:gs>
            <a:gs pos="100000">
              <a:schemeClr val="accent2">
                <a:hueOff val="-485121"/>
                <a:satOff val="-27976"/>
                <a:lumOff val="2876"/>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3820" tIns="41910" rIns="83820" bIns="41910" numCol="1" spcCol="1270" anchor="ctr" anchorCtr="0">
          <a:noAutofit/>
        </a:bodyPr>
        <a:lstStyle/>
        <a:p>
          <a:pPr marL="0" lvl="0" indent="0" algn="ctr" defTabSz="977900" rtl="1">
            <a:lnSpc>
              <a:spcPct val="90000"/>
            </a:lnSpc>
            <a:spcBef>
              <a:spcPct val="0"/>
            </a:spcBef>
            <a:spcAft>
              <a:spcPct val="35000"/>
            </a:spcAft>
            <a:buFont typeface="Arial" panose="020B0604020202020204" pitchFamily="34" charset="0"/>
            <a:buNone/>
          </a:pPr>
          <a:r>
            <a:rPr lang="he-IL" sz="2200" kern="1200" dirty="0">
              <a:latin typeface="Calibri Light" panose="020F0302020204030204" pitchFamily="34" charset="0"/>
              <a:cs typeface="Calibri Light" panose="020F0302020204030204" pitchFamily="34" charset="0"/>
            </a:rPr>
            <a:t>חילקנו ל-4 קבוצות לידה</a:t>
          </a:r>
        </a:p>
      </dsp:txBody>
      <dsp:txXfrm>
        <a:off x="69022" y="1593421"/>
        <a:ext cx="2262866" cy="1275873"/>
      </dsp:txXfrm>
    </dsp:sp>
    <dsp:sp modelId="{2970D44E-B8AA-4D7A-9E9A-CB1AE38B7F26}">
      <dsp:nvSpPr>
        <dsp:cNvPr id="0" name=""/>
        <dsp:cNvSpPr/>
      </dsp:nvSpPr>
      <dsp:spPr>
        <a:xfrm rot="5400000">
          <a:off x="6291876" y="-781703"/>
          <a:ext cx="1131133" cy="8921656"/>
        </a:xfrm>
        <a:prstGeom prst="round2SameRect">
          <a:avLst/>
        </a:prstGeom>
        <a:solidFill>
          <a:schemeClr val="accent2">
            <a:tint val="40000"/>
            <a:alpha val="90000"/>
            <a:hueOff val="-566151"/>
            <a:satOff val="-50231"/>
            <a:lumOff val="-513"/>
            <a:alphaOff val="0"/>
          </a:schemeClr>
        </a:solidFill>
        <a:ln w="6350" cap="flat" cmpd="sng" algn="ctr">
          <a:solidFill>
            <a:schemeClr val="accent2">
              <a:tint val="40000"/>
              <a:alpha val="90000"/>
              <a:hueOff val="-566151"/>
              <a:satOff val="-50231"/>
              <a:lumOff val="-513"/>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247650" tIns="123825" rIns="247650" bIns="123825" numCol="1" spcCol="1270" anchor="ctr" anchorCtr="0">
          <a:noAutofit/>
        </a:bodyPr>
        <a:lstStyle/>
        <a:p>
          <a:pPr marL="228600" lvl="1" indent="-228600" algn="r" defTabSz="977900" rtl="1">
            <a:lnSpc>
              <a:spcPct val="90000"/>
            </a:lnSpc>
            <a:spcBef>
              <a:spcPct val="0"/>
            </a:spcBef>
            <a:spcAft>
              <a:spcPct val="15000"/>
            </a:spcAft>
            <a:buChar char="•"/>
          </a:pPr>
          <a:r>
            <a:rPr lang="en-US" sz="2200" kern="1200" dirty="0" err="1">
              <a:latin typeface="Calibri Light" panose="020F0302020204030204" pitchFamily="34" charset="0"/>
              <a:cs typeface="Calibri Light" panose="020F0302020204030204" pitchFamily="34" charset="0"/>
            </a:rPr>
            <a:t>is_atopic_first_year</a:t>
          </a:r>
          <a:r>
            <a:rPr lang="he-IL" sz="2200" kern="1200" dirty="0">
              <a:latin typeface="Calibri Light" panose="020F0302020204030204" pitchFamily="34" charset="0"/>
              <a:cs typeface="Calibri Light" panose="020F0302020204030204" pitchFamily="34" charset="0"/>
            </a:rPr>
            <a:t> עבור השנה הראשונה ו</a:t>
          </a:r>
          <a:r>
            <a:rPr lang="en-US" sz="2200" kern="1200" dirty="0">
              <a:latin typeface="Calibri Light" panose="020F0302020204030204" pitchFamily="34" charset="0"/>
              <a:cs typeface="Calibri Light" panose="020F0302020204030204" pitchFamily="34" charset="0"/>
            </a:rPr>
            <a:t> </a:t>
          </a:r>
          <a:r>
            <a:rPr lang="en-US" sz="2200" kern="1200" dirty="0" err="1">
              <a:latin typeface="Calibri Light" panose="020F0302020204030204" pitchFamily="34" charset="0"/>
              <a:cs typeface="Calibri Light" panose="020F0302020204030204" pitchFamily="34" charset="0"/>
            </a:rPr>
            <a:t>is_atopic_second_year</a:t>
          </a:r>
          <a:endParaRPr lang="he-IL" sz="2200" kern="1200" dirty="0">
            <a:latin typeface="Calibri Light" panose="020F0302020204030204" pitchFamily="34" charset="0"/>
            <a:cs typeface="Calibri Light" panose="020F0302020204030204" pitchFamily="34" charset="0"/>
          </a:endParaRPr>
        </a:p>
        <a:p>
          <a:pPr marL="228600" lvl="1" indent="-228600" algn="r" defTabSz="977900" rtl="1">
            <a:lnSpc>
              <a:spcPct val="90000"/>
            </a:lnSpc>
            <a:spcBef>
              <a:spcPct val="0"/>
            </a:spcBef>
            <a:spcAft>
              <a:spcPct val="15000"/>
            </a:spcAft>
            <a:buFont typeface="Arial" panose="020B0604020202020204" pitchFamily="34" charset="0"/>
            <a:buChar char="•"/>
          </a:pPr>
          <a:r>
            <a:rPr lang="he-IL" sz="2200" kern="1200" dirty="0">
              <a:latin typeface="Calibri Light" panose="020F0302020204030204" pitchFamily="34" charset="0"/>
              <a:cs typeface="Calibri Light" panose="020F0302020204030204" pitchFamily="34" charset="0"/>
            </a:rPr>
            <a:t>עבור המשתנה </a:t>
          </a:r>
          <a:r>
            <a:rPr lang="en-US" sz="2200" kern="1200" dirty="0">
              <a:latin typeface="Calibri Light" panose="020F0302020204030204" pitchFamily="34" charset="0"/>
              <a:cs typeface="Calibri Light" panose="020F0302020204030204" pitchFamily="34" charset="0"/>
            </a:rPr>
            <a:t>SES</a:t>
          </a:r>
          <a:r>
            <a:rPr lang="he-IL" sz="2200" kern="1200" dirty="0">
              <a:latin typeface="Calibri Light" panose="020F0302020204030204" pitchFamily="34" charset="0"/>
              <a:cs typeface="Calibri Light" panose="020F0302020204030204" pitchFamily="34" charset="0"/>
            </a:rPr>
            <a:t> (מצב סוציו אקונומי) יצרנו 3 קבוצות ('9-10', '6-8', '1-5')</a:t>
          </a:r>
        </a:p>
      </dsp:txBody>
      <dsp:txXfrm rot="-5400000">
        <a:off x="2396615" y="3168775"/>
        <a:ext cx="8866439" cy="1020699"/>
      </dsp:txXfrm>
    </dsp:sp>
    <dsp:sp modelId="{6D341DC0-1094-4894-AC0E-646713532D86}">
      <dsp:nvSpPr>
        <dsp:cNvPr id="0" name=""/>
        <dsp:cNvSpPr/>
      </dsp:nvSpPr>
      <dsp:spPr>
        <a:xfrm>
          <a:off x="0" y="3009012"/>
          <a:ext cx="2400910" cy="1413917"/>
        </a:xfrm>
        <a:prstGeom prst="roundRect">
          <a:avLst/>
        </a:prstGeom>
        <a:gradFill rotWithShape="0">
          <a:gsLst>
            <a:gs pos="0">
              <a:schemeClr val="accent2">
                <a:hueOff val="-970242"/>
                <a:satOff val="-55952"/>
                <a:lumOff val="5752"/>
                <a:alphaOff val="0"/>
                <a:satMod val="103000"/>
                <a:lumMod val="102000"/>
                <a:tint val="94000"/>
              </a:schemeClr>
            </a:gs>
            <a:gs pos="50000">
              <a:schemeClr val="accent2">
                <a:hueOff val="-970242"/>
                <a:satOff val="-55952"/>
                <a:lumOff val="5752"/>
                <a:alphaOff val="0"/>
                <a:satMod val="110000"/>
                <a:lumMod val="100000"/>
                <a:shade val="100000"/>
              </a:schemeClr>
            </a:gs>
            <a:gs pos="100000">
              <a:schemeClr val="accent2">
                <a:hueOff val="-970242"/>
                <a:satOff val="-55952"/>
                <a:lumOff val="5752"/>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3820" tIns="41910" rIns="83820" bIns="41910" numCol="1" spcCol="1270" anchor="ctr" anchorCtr="0">
          <a:noAutofit/>
        </a:bodyPr>
        <a:lstStyle/>
        <a:p>
          <a:pPr marL="0" lvl="0" indent="0" algn="ctr" defTabSz="977900" rtl="1">
            <a:lnSpc>
              <a:spcPct val="90000"/>
            </a:lnSpc>
            <a:spcBef>
              <a:spcPct val="0"/>
            </a:spcBef>
            <a:spcAft>
              <a:spcPct val="35000"/>
            </a:spcAft>
            <a:buFont typeface="Arial" panose="020B0604020202020204" pitchFamily="34" charset="0"/>
            <a:buNone/>
          </a:pPr>
          <a:r>
            <a:rPr lang="he-IL" sz="2200" kern="1200" dirty="0">
              <a:latin typeface="Calibri Light" panose="020F0302020204030204" pitchFamily="34" charset="0"/>
              <a:cs typeface="Calibri Light" panose="020F0302020204030204" pitchFamily="34" charset="0"/>
            </a:rPr>
            <a:t>יצרנו משתנה חדש ועיבדנו משתנים קיימים</a:t>
          </a:r>
        </a:p>
      </dsp:txBody>
      <dsp:txXfrm>
        <a:off x="69022" y="3078034"/>
        <a:ext cx="2262866" cy="1275873"/>
      </dsp:txXfrm>
    </dsp:sp>
    <dsp:sp modelId="{9CC4282A-1E7E-4C00-B681-2732A620B121}">
      <dsp:nvSpPr>
        <dsp:cNvPr id="0" name=""/>
        <dsp:cNvSpPr/>
      </dsp:nvSpPr>
      <dsp:spPr>
        <a:xfrm rot="5400000">
          <a:off x="6209773" y="702909"/>
          <a:ext cx="1295340" cy="8921656"/>
        </a:xfrm>
        <a:prstGeom prst="round2SameRect">
          <a:avLst/>
        </a:prstGeom>
        <a:solidFill>
          <a:schemeClr val="accent2">
            <a:tint val="40000"/>
            <a:alpha val="90000"/>
            <a:hueOff val="-849226"/>
            <a:satOff val="-75346"/>
            <a:lumOff val="-769"/>
            <a:alphaOff val="0"/>
          </a:schemeClr>
        </a:solidFill>
        <a:ln w="6350" cap="flat" cmpd="sng" algn="ctr">
          <a:solidFill>
            <a:schemeClr val="accent2">
              <a:tint val="40000"/>
              <a:alpha val="90000"/>
              <a:hueOff val="-849226"/>
              <a:satOff val="-75346"/>
              <a:lumOff val="-769"/>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247650" tIns="123825" rIns="247650" bIns="123825" numCol="1" spcCol="1270" anchor="ctr" anchorCtr="0">
          <a:noAutofit/>
        </a:bodyPr>
        <a:lstStyle/>
        <a:p>
          <a:pPr marL="228600" lvl="1" indent="-228600" algn="r" defTabSz="977900" rtl="1">
            <a:lnSpc>
              <a:spcPct val="90000"/>
            </a:lnSpc>
            <a:spcBef>
              <a:spcPct val="0"/>
            </a:spcBef>
            <a:spcAft>
              <a:spcPct val="15000"/>
            </a:spcAft>
            <a:buChar char="•"/>
          </a:pPr>
          <a:r>
            <a:rPr lang="he-IL" sz="2200" kern="1200" dirty="0">
              <a:latin typeface="Calibri Light" panose="020F0302020204030204" pitchFamily="34" charset="0"/>
              <a:cs typeface="Calibri Light" panose="020F0302020204030204" pitchFamily="34" charset="0"/>
            </a:rPr>
            <a:t>סה"כ ירדו 233 (רובם כתוצאה ממידע חסר במשנה השכלת האם).</a:t>
          </a:r>
        </a:p>
        <a:p>
          <a:pPr marL="228600" lvl="1" indent="-228600" algn="r" defTabSz="977900" rtl="1">
            <a:lnSpc>
              <a:spcPct val="90000"/>
            </a:lnSpc>
            <a:spcBef>
              <a:spcPct val="0"/>
            </a:spcBef>
            <a:spcAft>
              <a:spcPct val="15000"/>
            </a:spcAft>
            <a:buChar char="•"/>
          </a:pPr>
          <a:r>
            <a:rPr lang="he-IL" sz="2200" kern="1200" dirty="0">
              <a:latin typeface="Calibri Light" panose="020F0302020204030204" pitchFamily="34" charset="0"/>
              <a:cs typeface="Calibri Light" panose="020F0302020204030204" pitchFamily="34" charset="0"/>
            </a:rPr>
            <a:t>לבסוף נותרו 1,640 תצפיות.</a:t>
          </a:r>
        </a:p>
      </dsp:txBody>
      <dsp:txXfrm rot="-5400000">
        <a:off x="2396616" y="4579300"/>
        <a:ext cx="8858423" cy="1168874"/>
      </dsp:txXfrm>
    </dsp:sp>
    <dsp:sp modelId="{8B1DC17F-2749-432A-BD6D-B53D0088ACAC}">
      <dsp:nvSpPr>
        <dsp:cNvPr id="0" name=""/>
        <dsp:cNvSpPr/>
      </dsp:nvSpPr>
      <dsp:spPr>
        <a:xfrm>
          <a:off x="0" y="4459718"/>
          <a:ext cx="2400910" cy="1413917"/>
        </a:xfrm>
        <a:prstGeom prst="roundRect">
          <a:avLst/>
        </a:prstGeom>
        <a:gradFill rotWithShape="0">
          <a:gsLst>
            <a:gs pos="0">
              <a:schemeClr val="accent2">
                <a:hueOff val="-1455363"/>
                <a:satOff val="-83928"/>
                <a:lumOff val="8628"/>
                <a:alphaOff val="0"/>
                <a:satMod val="103000"/>
                <a:lumMod val="102000"/>
                <a:tint val="94000"/>
              </a:schemeClr>
            </a:gs>
            <a:gs pos="50000">
              <a:schemeClr val="accent2">
                <a:hueOff val="-1455363"/>
                <a:satOff val="-83928"/>
                <a:lumOff val="8628"/>
                <a:alphaOff val="0"/>
                <a:satMod val="110000"/>
                <a:lumMod val="100000"/>
                <a:shade val="100000"/>
              </a:schemeClr>
            </a:gs>
            <a:gs pos="100000">
              <a:schemeClr val="accent2">
                <a:hueOff val="-1455363"/>
                <a:satOff val="-83928"/>
                <a:lumOff val="8628"/>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3820" tIns="41910" rIns="83820" bIns="41910" numCol="1" spcCol="1270" anchor="ctr" anchorCtr="0">
          <a:noAutofit/>
        </a:bodyPr>
        <a:lstStyle/>
        <a:p>
          <a:pPr marL="0" lvl="0" indent="0" algn="ctr" defTabSz="977900" rtl="1">
            <a:lnSpc>
              <a:spcPct val="90000"/>
            </a:lnSpc>
            <a:spcBef>
              <a:spcPct val="0"/>
            </a:spcBef>
            <a:spcAft>
              <a:spcPct val="35000"/>
            </a:spcAft>
            <a:buNone/>
          </a:pPr>
          <a:r>
            <a:rPr lang="he-IL" sz="2200" kern="1200" dirty="0">
              <a:latin typeface="Calibri Light" panose="020F0302020204030204" pitchFamily="34" charset="0"/>
              <a:cs typeface="Calibri Light" panose="020F0302020204030204" pitchFamily="34" charset="0"/>
            </a:rPr>
            <a:t>הורדנו תצפיות עם ערכים חסרים</a:t>
          </a:r>
        </a:p>
      </dsp:txBody>
      <dsp:txXfrm>
        <a:off x="69022" y="4528740"/>
        <a:ext cx="2262866" cy="127587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8A5BA0-DD07-4168-9D52-1574BF6AA0F8}">
      <dsp:nvSpPr>
        <dsp:cNvPr id="0" name=""/>
        <dsp:cNvSpPr/>
      </dsp:nvSpPr>
      <dsp:spPr>
        <a:xfrm>
          <a:off x="39" y="189242"/>
          <a:ext cx="3827762" cy="506943"/>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rtl="1">
            <a:lnSpc>
              <a:spcPct val="90000"/>
            </a:lnSpc>
            <a:spcBef>
              <a:spcPct val="0"/>
            </a:spcBef>
            <a:spcAft>
              <a:spcPct val="35000"/>
            </a:spcAft>
            <a:buNone/>
          </a:pPr>
          <a:r>
            <a:rPr lang="he-IL" sz="2000" b="1" kern="1200" dirty="0">
              <a:latin typeface="Calibri Light" panose="020F0302020204030204" pitchFamily="34" charset="0"/>
              <a:cs typeface="Calibri Light" panose="020F0302020204030204" pitchFamily="34" charset="0"/>
            </a:rPr>
            <a:t>שנה שניה:</a:t>
          </a:r>
          <a:endParaRPr lang="en-US" sz="2000" kern="1200" dirty="0"/>
        </a:p>
      </dsp:txBody>
      <dsp:txXfrm>
        <a:off x="39" y="189242"/>
        <a:ext cx="3827762" cy="506943"/>
      </dsp:txXfrm>
    </dsp:sp>
    <dsp:sp modelId="{47CCE546-562C-4049-BE9A-0D808D519E08}">
      <dsp:nvSpPr>
        <dsp:cNvPr id="0" name=""/>
        <dsp:cNvSpPr/>
      </dsp:nvSpPr>
      <dsp:spPr>
        <a:xfrm>
          <a:off x="39" y="627915"/>
          <a:ext cx="3827762" cy="2865779"/>
        </a:xfrm>
        <a:prstGeom prst="rect">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r" defTabSz="889000" rtl="1">
            <a:lnSpc>
              <a:spcPct val="90000"/>
            </a:lnSpc>
            <a:spcBef>
              <a:spcPct val="0"/>
            </a:spcBef>
            <a:spcAft>
              <a:spcPct val="15000"/>
            </a:spcAft>
            <a:buFont typeface="Arial" panose="020B0604020202020204" pitchFamily="34" charset="0"/>
            <a:buNone/>
          </a:pPr>
          <a:r>
            <a:rPr lang="he-IL" sz="2000" kern="1200" dirty="0">
              <a:latin typeface="Calibri Light" panose="020F0302020204030204" pitchFamily="34" charset="0"/>
              <a:cs typeface="Calibri Light" panose="020F0302020204030204" pitchFamily="34" charset="0"/>
            </a:rPr>
            <a:t>כל המשתנים של השנה הראשונה ובנוסף: </a:t>
          </a:r>
          <a:endParaRPr lang="en-US" sz="2000" kern="1200" dirty="0"/>
        </a:p>
        <a:p>
          <a:pPr marL="228600" lvl="1" indent="-228600" algn="r" defTabSz="889000" rtl="1">
            <a:lnSpc>
              <a:spcPct val="90000"/>
            </a:lnSpc>
            <a:spcBef>
              <a:spcPct val="0"/>
            </a:spcBef>
            <a:spcAft>
              <a:spcPct val="15000"/>
            </a:spcAft>
            <a:buChar char="•"/>
          </a:pPr>
          <a:r>
            <a:rPr lang="he-IL" sz="2000" kern="1200">
              <a:latin typeface="Calibri Light" panose="020F0302020204030204" pitchFamily="34" charset="0"/>
              <a:cs typeface="Calibri Light" panose="020F0302020204030204" pitchFamily="34" charset="0"/>
            </a:rPr>
            <a:t>חיסון בשנה הראשונה</a:t>
          </a:r>
          <a:endParaRPr lang="he-IL" sz="2000" kern="1200" dirty="0">
            <a:latin typeface="Calibri Light" panose="020F0302020204030204" pitchFamily="34" charset="0"/>
            <a:cs typeface="Calibri Light" panose="020F0302020204030204" pitchFamily="34" charset="0"/>
          </a:endParaRPr>
        </a:p>
        <a:p>
          <a:pPr marL="228600" lvl="1" indent="-228600" algn="r" defTabSz="889000" rtl="1">
            <a:lnSpc>
              <a:spcPct val="90000"/>
            </a:lnSpc>
            <a:spcBef>
              <a:spcPct val="0"/>
            </a:spcBef>
            <a:spcAft>
              <a:spcPct val="15000"/>
            </a:spcAft>
            <a:buChar char="•"/>
          </a:pPr>
          <a:r>
            <a:rPr lang="he-IL" sz="2000" kern="1200">
              <a:latin typeface="Calibri Light" panose="020F0302020204030204" pitchFamily="34" charset="0"/>
              <a:cs typeface="Calibri Light" panose="020F0302020204030204" pitchFamily="34" charset="0"/>
            </a:rPr>
            <a:t>סוג ההנקה בשנה הראשונה</a:t>
          </a:r>
          <a:endParaRPr lang="he-IL" sz="2000" kern="1200" dirty="0">
            <a:latin typeface="Calibri Light" panose="020F0302020204030204" pitchFamily="34" charset="0"/>
            <a:cs typeface="Calibri Light" panose="020F0302020204030204" pitchFamily="34" charset="0"/>
          </a:endParaRPr>
        </a:p>
      </dsp:txBody>
      <dsp:txXfrm>
        <a:off x="39" y="627915"/>
        <a:ext cx="3827762" cy="2865779"/>
      </dsp:txXfrm>
    </dsp:sp>
    <dsp:sp modelId="{844DADB7-C214-4234-B75B-C7A6AC29D259}">
      <dsp:nvSpPr>
        <dsp:cNvPr id="0" name=""/>
        <dsp:cNvSpPr/>
      </dsp:nvSpPr>
      <dsp:spPr>
        <a:xfrm>
          <a:off x="4363688" y="189242"/>
          <a:ext cx="3827762" cy="506943"/>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rtl="1">
            <a:lnSpc>
              <a:spcPct val="90000"/>
            </a:lnSpc>
            <a:spcBef>
              <a:spcPct val="0"/>
            </a:spcBef>
            <a:spcAft>
              <a:spcPct val="35000"/>
            </a:spcAft>
            <a:buNone/>
          </a:pPr>
          <a:r>
            <a:rPr lang="he-IL" sz="2000" b="1" kern="1200" dirty="0">
              <a:latin typeface="Calibri Light" panose="020F0302020204030204" pitchFamily="34" charset="0"/>
              <a:cs typeface="Calibri Light" panose="020F0302020204030204" pitchFamily="34" charset="0"/>
            </a:rPr>
            <a:t>שנה ראשונה:</a:t>
          </a:r>
          <a:endParaRPr lang="en-US" sz="2000" kern="1200" dirty="0"/>
        </a:p>
      </dsp:txBody>
      <dsp:txXfrm>
        <a:off x="4363688" y="189242"/>
        <a:ext cx="3827762" cy="506943"/>
      </dsp:txXfrm>
    </dsp:sp>
    <dsp:sp modelId="{4639455B-EDB4-4E81-AC33-EF5A0F1D0EDB}">
      <dsp:nvSpPr>
        <dsp:cNvPr id="0" name=""/>
        <dsp:cNvSpPr/>
      </dsp:nvSpPr>
      <dsp:spPr>
        <a:xfrm>
          <a:off x="4363688" y="627915"/>
          <a:ext cx="3827762" cy="2865779"/>
        </a:xfrm>
        <a:prstGeom prst="rect">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r" defTabSz="889000" rtl="1">
            <a:lnSpc>
              <a:spcPct val="90000"/>
            </a:lnSpc>
            <a:spcBef>
              <a:spcPct val="0"/>
            </a:spcBef>
            <a:spcAft>
              <a:spcPct val="15000"/>
            </a:spcAft>
            <a:buFont typeface="Arial" panose="020B0604020202020204" pitchFamily="34" charset="0"/>
            <a:buChar char="•"/>
          </a:pPr>
          <a:r>
            <a:rPr lang="he-IL" sz="2000" kern="1200" dirty="0">
              <a:latin typeface="Calibri Light" panose="020F0302020204030204" pitchFamily="34" charset="0"/>
              <a:cs typeface="Calibri Light" panose="020F0302020204030204" pitchFamily="34" charset="0"/>
            </a:rPr>
            <a:t>קבוצה סוציו אקונומית</a:t>
          </a:r>
          <a:endParaRPr lang="en-US" sz="2000" kern="1200" dirty="0"/>
        </a:p>
        <a:p>
          <a:pPr marL="228600" lvl="1" indent="-228600" algn="r" defTabSz="889000" rtl="1">
            <a:lnSpc>
              <a:spcPct val="90000"/>
            </a:lnSpc>
            <a:spcBef>
              <a:spcPct val="0"/>
            </a:spcBef>
            <a:spcAft>
              <a:spcPct val="15000"/>
            </a:spcAft>
            <a:buChar char="•"/>
          </a:pPr>
          <a:r>
            <a:rPr lang="he-IL" sz="2000" kern="1200">
              <a:latin typeface="Calibri Light" panose="020F0302020204030204" pitchFamily="34" charset="0"/>
              <a:cs typeface="Calibri Light" panose="020F0302020204030204" pitchFamily="34" charset="0"/>
            </a:rPr>
            <a:t>סוג היריון</a:t>
          </a:r>
          <a:endParaRPr lang="he-IL" sz="2000" kern="1200" dirty="0">
            <a:latin typeface="Calibri Light" panose="020F0302020204030204" pitchFamily="34" charset="0"/>
            <a:cs typeface="Calibri Light" panose="020F0302020204030204" pitchFamily="34" charset="0"/>
          </a:endParaRPr>
        </a:p>
        <a:p>
          <a:pPr marL="228600" lvl="1" indent="-228600" algn="r" defTabSz="889000" rtl="1">
            <a:lnSpc>
              <a:spcPct val="90000"/>
            </a:lnSpc>
            <a:spcBef>
              <a:spcPct val="0"/>
            </a:spcBef>
            <a:spcAft>
              <a:spcPct val="15000"/>
            </a:spcAft>
            <a:buChar char="•"/>
          </a:pPr>
          <a:r>
            <a:rPr lang="he-IL" sz="2000" kern="1200" dirty="0">
              <a:latin typeface="Calibri Light" panose="020F0302020204030204" pitchFamily="34" charset="0"/>
              <a:cs typeface="Calibri Light" panose="020F0302020204030204" pitchFamily="34" charset="0"/>
            </a:rPr>
            <a:t>מחלות אוטופיות אצל האם/ אב</a:t>
          </a:r>
        </a:p>
        <a:p>
          <a:pPr marL="228600" lvl="1" indent="-228600" algn="r" defTabSz="889000" rtl="1">
            <a:lnSpc>
              <a:spcPct val="90000"/>
            </a:lnSpc>
            <a:spcBef>
              <a:spcPct val="0"/>
            </a:spcBef>
            <a:spcAft>
              <a:spcPct val="15000"/>
            </a:spcAft>
            <a:buChar char="•"/>
          </a:pPr>
          <a:r>
            <a:rPr lang="he-IL" sz="2000" kern="1200" dirty="0">
              <a:latin typeface="Calibri Light" panose="020F0302020204030204" pitchFamily="34" charset="0"/>
              <a:cs typeface="Calibri Light" panose="020F0302020204030204" pitchFamily="34" charset="0"/>
            </a:rPr>
            <a:t>שנת הלידה של האם</a:t>
          </a:r>
        </a:p>
        <a:p>
          <a:pPr marL="228600" lvl="1" indent="-228600" algn="r" defTabSz="889000" rtl="1">
            <a:lnSpc>
              <a:spcPct val="90000"/>
            </a:lnSpc>
            <a:spcBef>
              <a:spcPct val="0"/>
            </a:spcBef>
            <a:spcAft>
              <a:spcPct val="15000"/>
            </a:spcAft>
            <a:buChar char="•"/>
          </a:pPr>
          <a:r>
            <a:rPr lang="he-IL" sz="2000" kern="1200" dirty="0">
              <a:latin typeface="Calibri Light" panose="020F0302020204030204" pitchFamily="34" charset="0"/>
              <a:cs typeface="Calibri Light" panose="020F0302020204030204" pitchFamily="34" charset="0"/>
            </a:rPr>
            <a:t>השכלת האם</a:t>
          </a:r>
        </a:p>
        <a:p>
          <a:pPr marL="228600" lvl="1" indent="-228600" algn="r" defTabSz="889000" rtl="1">
            <a:lnSpc>
              <a:spcPct val="90000"/>
            </a:lnSpc>
            <a:spcBef>
              <a:spcPct val="0"/>
            </a:spcBef>
            <a:spcAft>
              <a:spcPct val="15000"/>
            </a:spcAft>
            <a:buChar char="•"/>
          </a:pPr>
          <a:r>
            <a:rPr lang="he-IL" sz="2000" kern="1200" dirty="0">
              <a:latin typeface="Calibri Light" panose="020F0302020204030204" pitchFamily="34" charset="0"/>
              <a:cs typeface="Calibri Light" panose="020F0302020204030204" pitchFamily="34" charset="0"/>
            </a:rPr>
            <a:t>מספר הילדים</a:t>
          </a:r>
        </a:p>
        <a:p>
          <a:pPr marL="228600" lvl="1" indent="-228600" algn="r" defTabSz="889000" rtl="1">
            <a:lnSpc>
              <a:spcPct val="90000"/>
            </a:lnSpc>
            <a:spcBef>
              <a:spcPct val="0"/>
            </a:spcBef>
            <a:spcAft>
              <a:spcPct val="15000"/>
            </a:spcAft>
            <a:buChar char="•"/>
          </a:pPr>
          <a:r>
            <a:rPr lang="he-IL" sz="2000" kern="1200" dirty="0">
              <a:highlight>
                <a:srgbClr val="C0C0C0"/>
              </a:highlight>
              <a:latin typeface="Calibri Light" panose="020F0302020204030204" pitchFamily="34" charset="0"/>
              <a:cs typeface="Calibri Light" panose="020F0302020204030204" pitchFamily="34" charset="0"/>
            </a:rPr>
            <a:t>קבוצת הלידה של התינוק</a:t>
          </a:r>
        </a:p>
        <a:p>
          <a:pPr marL="228600" lvl="1" indent="-228600" algn="r" defTabSz="889000" rtl="1">
            <a:lnSpc>
              <a:spcPct val="90000"/>
            </a:lnSpc>
            <a:spcBef>
              <a:spcPct val="0"/>
            </a:spcBef>
            <a:spcAft>
              <a:spcPct val="15000"/>
            </a:spcAft>
            <a:buChar char="•"/>
          </a:pPr>
          <a:r>
            <a:rPr lang="he-IL" sz="2000" kern="1200" dirty="0">
              <a:latin typeface="Calibri Light" panose="020F0302020204030204" pitchFamily="34" charset="0"/>
              <a:cs typeface="Calibri Light" panose="020F0302020204030204" pitchFamily="34" charset="0"/>
            </a:rPr>
            <a:t>מין</a:t>
          </a:r>
        </a:p>
      </dsp:txBody>
      <dsp:txXfrm>
        <a:off x="4363688" y="627915"/>
        <a:ext cx="3827762" cy="286577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1E3035-CE5A-41A2-A6F0-3F5AC5EC85AA}">
      <dsp:nvSpPr>
        <dsp:cNvPr id="0" name=""/>
        <dsp:cNvSpPr/>
      </dsp:nvSpPr>
      <dsp:spPr>
        <a:xfrm>
          <a:off x="315" y="941935"/>
          <a:ext cx="1231406" cy="738843"/>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he-IL" sz="1600" kern="1200" dirty="0">
              <a:latin typeface="Gisha" panose="020B0502040204020203" pitchFamily="34" charset="-79"/>
              <a:cs typeface="Gisha" panose="020B0502040204020203" pitchFamily="34" charset="-79"/>
            </a:rPr>
            <a:t>רמה חברתית כלכלית 6-8</a:t>
          </a:r>
          <a:endParaRPr lang="en-US" sz="1600" kern="1200" dirty="0">
            <a:latin typeface="Gisha" panose="020B0502040204020203" pitchFamily="34" charset="-79"/>
            <a:cs typeface="Gisha" panose="020B0502040204020203" pitchFamily="34" charset="-79"/>
          </a:endParaRPr>
        </a:p>
      </dsp:txBody>
      <dsp:txXfrm>
        <a:off x="315" y="941935"/>
        <a:ext cx="1231406" cy="738843"/>
      </dsp:txXfrm>
    </dsp:sp>
    <dsp:sp modelId="{C555016E-5889-43F1-9D9A-F6C9C80AF4CB}">
      <dsp:nvSpPr>
        <dsp:cNvPr id="0" name=""/>
        <dsp:cNvSpPr/>
      </dsp:nvSpPr>
      <dsp:spPr>
        <a:xfrm>
          <a:off x="1354862" y="941935"/>
          <a:ext cx="1231406" cy="738843"/>
        </a:xfrm>
        <a:prstGeom prst="rect">
          <a:avLst/>
        </a:prstGeom>
        <a:gradFill rotWithShape="0">
          <a:gsLst>
            <a:gs pos="0">
              <a:schemeClr val="accent2">
                <a:hueOff val="-242561"/>
                <a:satOff val="-13988"/>
                <a:lumOff val="1438"/>
                <a:alphaOff val="0"/>
                <a:satMod val="103000"/>
                <a:lumMod val="102000"/>
                <a:tint val="94000"/>
              </a:schemeClr>
            </a:gs>
            <a:gs pos="50000">
              <a:schemeClr val="accent2">
                <a:hueOff val="-242561"/>
                <a:satOff val="-13988"/>
                <a:lumOff val="1438"/>
                <a:alphaOff val="0"/>
                <a:satMod val="110000"/>
                <a:lumMod val="100000"/>
                <a:shade val="100000"/>
              </a:schemeClr>
            </a:gs>
            <a:gs pos="100000">
              <a:schemeClr val="accent2">
                <a:hueOff val="-242561"/>
                <a:satOff val="-13988"/>
                <a:lumOff val="1438"/>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he-IL" sz="1600" kern="1200" dirty="0">
              <a:latin typeface="Gisha" panose="020B0502040204020203" pitchFamily="34" charset="-79"/>
              <a:cs typeface="Gisha" panose="020B0502040204020203" pitchFamily="34" charset="-79"/>
            </a:rPr>
            <a:t>זכר</a:t>
          </a:r>
        </a:p>
      </dsp:txBody>
      <dsp:txXfrm>
        <a:off x="1354862" y="941935"/>
        <a:ext cx="1231406" cy="738843"/>
      </dsp:txXfrm>
    </dsp:sp>
    <dsp:sp modelId="{5BDC2F35-F0C7-4AF4-A1DB-3118D163CC91}">
      <dsp:nvSpPr>
        <dsp:cNvPr id="0" name=""/>
        <dsp:cNvSpPr/>
      </dsp:nvSpPr>
      <dsp:spPr>
        <a:xfrm>
          <a:off x="315" y="1803920"/>
          <a:ext cx="1231406" cy="738843"/>
        </a:xfrm>
        <a:prstGeom prst="rect">
          <a:avLst/>
        </a:prstGeom>
        <a:gradFill rotWithShape="0">
          <a:gsLst>
            <a:gs pos="0">
              <a:schemeClr val="accent2">
                <a:hueOff val="-485121"/>
                <a:satOff val="-27976"/>
                <a:lumOff val="2876"/>
                <a:alphaOff val="0"/>
                <a:satMod val="103000"/>
                <a:lumMod val="102000"/>
                <a:tint val="94000"/>
              </a:schemeClr>
            </a:gs>
            <a:gs pos="50000">
              <a:schemeClr val="accent2">
                <a:hueOff val="-485121"/>
                <a:satOff val="-27976"/>
                <a:lumOff val="2876"/>
                <a:alphaOff val="0"/>
                <a:satMod val="110000"/>
                <a:lumMod val="100000"/>
                <a:shade val="100000"/>
              </a:schemeClr>
            </a:gs>
            <a:gs pos="100000">
              <a:schemeClr val="accent2">
                <a:hueOff val="-485121"/>
                <a:satOff val="-27976"/>
                <a:lumOff val="2876"/>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he-IL" sz="1600" kern="1200" dirty="0">
              <a:latin typeface="Gisha" panose="020B0502040204020203" pitchFamily="34" charset="-79"/>
              <a:cs typeface="Gisha" panose="020B0502040204020203" pitchFamily="34" charset="-79"/>
            </a:rPr>
            <a:t>היריון ספונטני</a:t>
          </a:r>
        </a:p>
      </dsp:txBody>
      <dsp:txXfrm>
        <a:off x="315" y="1803920"/>
        <a:ext cx="1231406" cy="738843"/>
      </dsp:txXfrm>
    </dsp:sp>
    <dsp:sp modelId="{0F97C194-31B1-4121-8A61-0AFC681B07F9}">
      <dsp:nvSpPr>
        <dsp:cNvPr id="0" name=""/>
        <dsp:cNvSpPr/>
      </dsp:nvSpPr>
      <dsp:spPr>
        <a:xfrm>
          <a:off x="1354862" y="1803920"/>
          <a:ext cx="1231406" cy="738843"/>
        </a:xfrm>
        <a:prstGeom prst="rect">
          <a:avLst/>
        </a:prstGeom>
        <a:gradFill rotWithShape="0">
          <a:gsLst>
            <a:gs pos="0">
              <a:schemeClr val="accent2">
                <a:hueOff val="-727682"/>
                <a:satOff val="-41964"/>
                <a:lumOff val="4314"/>
                <a:alphaOff val="0"/>
                <a:satMod val="103000"/>
                <a:lumMod val="102000"/>
                <a:tint val="94000"/>
              </a:schemeClr>
            </a:gs>
            <a:gs pos="50000">
              <a:schemeClr val="accent2">
                <a:hueOff val="-727682"/>
                <a:satOff val="-41964"/>
                <a:lumOff val="4314"/>
                <a:alphaOff val="0"/>
                <a:satMod val="110000"/>
                <a:lumMod val="100000"/>
                <a:shade val="100000"/>
              </a:schemeClr>
            </a:gs>
            <a:gs pos="100000">
              <a:schemeClr val="accent2">
                <a:hueOff val="-727682"/>
                <a:satOff val="-41964"/>
                <a:lumOff val="4314"/>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he-IL" sz="1600" kern="1200" dirty="0">
              <a:latin typeface="Gisha" panose="020B0502040204020203" pitchFamily="34" charset="-79"/>
              <a:cs typeface="Gisha" panose="020B0502040204020203" pitchFamily="34" charset="-79"/>
            </a:rPr>
            <a:t>אמא ואבא בריאים </a:t>
          </a:r>
        </a:p>
      </dsp:txBody>
      <dsp:txXfrm>
        <a:off x="1354862" y="1803920"/>
        <a:ext cx="1231406" cy="738843"/>
      </dsp:txXfrm>
    </dsp:sp>
    <dsp:sp modelId="{07329286-9F4A-43D8-9BA4-16F577D008D7}">
      <dsp:nvSpPr>
        <dsp:cNvPr id="0" name=""/>
        <dsp:cNvSpPr/>
      </dsp:nvSpPr>
      <dsp:spPr>
        <a:xfrm>
          <a:off x="315" y="2665904"/>
          <a:ext cx="1231406" cy="738843"/>
        </a:xfrm>
        <a:prstGeom prst="rect">
          <a:avLst/>
        </a:prstGeom>
        <a:gradFill rotWithShape="0">
          <a:gsLst>
            <a:gs pos="0">
              <a:schemeClr val="accent2">
                <a:hueOff val="-970242"/>
                <a:satOff val="-55952"/>
                <a:lumOff val="5752"/>
                <a:alphaOff val="0"/>
                <a:satMod val="103000"/>
                <a:lumMod val="102000"/>
                <a:tint val="94000"/>
              </a:schemeClr>
            </a:gs>
            <a:gs pos="50000">
              <a:schemeClr val="accent2">
                <a:hueOff val="-970242"/>
                <a:satOff val="-55952"/>
                <a:lumOff val="5752"/>
                <a:alphaOff val="0"/>
                <a:satMod val="110000"/>
                <a:lumMod val="100000"/>
                <a:shade val="100000"/>
              </a:schemeClr>
            </a:gs>
            <a:gs pos="100000">
              <a:schemeClr val="accent2">
                <a:hueOff val="-970242"/>
                <a:satOff val="-55952"/>
                <a:lumOff val="5752"/>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he-IL" sz="1600" kern="1200" dirty="0">
              <a:latin typeface="Gisha" panose="020B0502040204020203" pitchFamily="34" charset="-79"/>
              <a:cs typeface="Gisha" panose="020B0502040204020203" pitchFamily="34" charset="-79"/>
            </a:rPr>
            <a:t>שנת לידה של האם - 1986</a:t>
          </a:r>
        </a:p>
      </dsp:txBody>
      <dsp:txXfrm>
        <a:off x="315" y="2665904"/>
        <a:ext cx="1231406" cy="738843"/>
      </dsp:txXfrm>
    </dsp:sp>
    <dsp:sp modelId="{2E59F6FF-A91B-43FB-8FBB-9E7FE05A6E85}">
      <dsp:nvSpPr>
        <dsp:cNvPr id="0" name=""/>
        <dsp:cNvSpPr/>
      </dsp:nvSpPr>
      <dsp:spPr>
        <a:xfrm>
          <a:off x="1354862" y="2665904"/>
          <a:ext cx="1231406" cy="738843"/>
        </a:xfrm>
        <a:prstGeom prst="rect">
          <a:avLst/>
        </a:prstGeom>
        <a:gradFill rotWithShape="0">
          <a:gsLst>
            <a:gs pos="0">
              <a:schemeClr val="accent2">
                <a:hueOff val="-1212803"/>
                <a:satOff val="-69940"/>
                <a:lumOff val="7190"/>
                <a:alphaOff val="0"/>
                <a:satMod val="103000"/>
                <a:lumMod val="102000"/>
                <a:tint val="94000"/>
              </a:schemeClr>
            </a:gs>
            <a:gs pos="50000">
              <a:schemeClr val="accent2">
                <a:hueOff val="-1212803"/>
                <a:satOff val="-69940"/>
                <a:lumOff val="7190"/>
                <a:alphaOff val="0"/>
                <a:satMod val="110000"/>
                <a:lumMod val="100000"/>
                <a:shade val="100000"/>
              </a:schemeClr>
            </a:gs>
            <a:gs pos="100000">
              <a:schemeClr val="accent2">
                <a:hueOff val="-1212803"/>
                <a:satOff val="-69940"/>
                <a:lumOff val="719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he-IL" sz="1600" kern="1200" dirty="0">
              <a:latin typeface="Gisha" panose="020B0502040204020203" pitchFamily="34" charset="-79"/>
              <a:cs typeface="Gisha" panose="020B0502040204020203" pitchFamily="34" charset="-79"/>
            </a:rPr>
            <a:t>השכלת האם - אקדמאית</a:t>
          </a:r>
        </a:p>
      </dsp:txBody>
      <dsp:txXfrm>
        <a:off x="1354862" y="2665904"/>
        <a:ext cx="1231406" cy="738843"/>
      </dsp:txXfrm>
    </dsp:sp>
    <dsp:sp modelId="{F1037F08-2944-4A0D-AD87-E55C095FC244}">
      <dsp:nvSpPr>
        <dsp:cNvPr id="0" name=""/>
        <dsp:cNvSpPr/>
      </dsp:nvSpPr>
      <dsp:spPr>
        <a:xfrm>
          <a:off x="677589" y="3527889"/>
          <a:ext cx="1231406" cy="738843"/>
        </a:xfrm>
        <a:prstGeom prst="rect">
          <a:avLst/>
        </a:prstGeom>
        <a:gradFill rotWithShape="0">
          <a:gsLst>
            <a:gs pos="0">
              <a:schemeClr val="accent2">
                <a:hueOff val="-1455363"/>
                <a:satOff val="-83928"/>
                <a:lumOff val="8628"/>
                <a:alphaOff val="0"/>
                <a:satMod val="103000"/>
                <a:lumMod val="102000"/>
                <a:tint val="94000"/>
              </a:schemeClr>
            </a:gs>
            <a:gs pos="50000">
              <a:schemeClr val="accent2">
                <a:hueOff val="-1455363"/>
                <a:satOff val="-83928"/>
                <a:lumOff val="8628"/>
                <a:alphaOff val="0"/>
                <a:satMod val="110000"/>
                <a:lumMod val="100000"/>
                <a:shade val="100000"/>
              </a:schemeClr>
            </a:gs>
            <a:gs pos="100000">
              <a:schemeClr val="accent2">
                <a:hueOff val="-1455363"/>
                <a:satOff val="-83928"/>
                <a:lumOff val="8628"/>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he-IL" sz="1600" kern="1200" dirty="0">
              <a:latin typeface="Gisha" panose="020B0502040204020203" pitchFamily="34" charset="-79"/>
              <a:cs typeface="Gisha" panose="020B0502040204020203" pitchFamily="34" charset="-79"/>
            </a:rPr>
            <a:t>מספר ילדים בבית -1</a:t>
          </a:r>
        </a:p>
      </dsp:txBody>
      <dsp:txXfrm>
        <a:off x="677589" y="3527889"/>
        <a:ext cx="1231406" cy="73884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1E3035-CE5A-41A2-A6F0-3F5AC5EC85AA}">
      <dsp:nvSpPr>
        <dsp:cNvPr id="0" name=""/>
        <dsp:cNvSpPr/>
      </dsp:nvSpPr>
      <dsp:spPr>
        <a:xfrm>
          <a:off x="331" y="558797"/>
          <a:ext cx="1292919" cy="775751"/>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he-IL" sz="1700" kern="1200" dirty="0">
              <a:latin typeface="Gisha" panose="020B0502040204020203" pitchFamily="34" charset="-79"/>
              <a:cs typeface="Gisha" panose="020B0502040204020203" pitchFamily="34" charset="-79"/>
            </a:rPr>
            <a:t>רמה חברתית כלכלית 6-8</a:t>
          </a:r>
          <a:endParaRPr lang="en-US" sz="1700" kern="1200" dirty="0">
            <a:latin typeface="Gisha" panose="020B0502040204020203" pitchFamily="34" charset="-79"/>
            <a:cs typeface="Gisha" panose="020B0502040204020203" pitchFamily="34" charset="-79"/>
          </a:endParaRPr>
        </a:p>
      </dsp:txBody>
      <dsp:txXfrm>
        <a:off x="331" y="558797"/>
        <a:ext cx="1292919" cy="775751"/>
      </dsp:txXfrm>
    </dsp:sp>
    <dsp:sp modelId="{C555016E-5889-43F1-9D9A-F6C9C80AF4CB}">
      <dsp:nvSpPr>
        <dsp:cNvPr id="0" name=""/>
        <dsp:cNvSpPr/>
      </dsp:nvSpPr>
      <dsp:spPr>
        <a:xfrm>
          <a:off x="1422542" y="558797"/>
          <a:ext cx="1292919" cy="775751"/>
        </a:xfrm>
        <a:prstGeom prst="rect">
          <a:avLst/>
        </a:prstGeom>
        <a:gradFill rotWithShape="0">
          <a:gsLst>
            <a:gs pos="0">
              <a:schemeClr val="accent2">
                <a:hueOff val="-181920"/>
                <a:satOff val="-10491"/>
                <a:lumOff val="1078"/>
                <a:alphaOff val="0"/>
                <a:satMod val="103000"/>
                <a:lumMod val="102000"/>
                <a:tint val="94000"/>
              </a:schemeClr>
            </a:gs>
            <a:gs pos="50000">
              <a:schemeClr val="accent2">
                <a:hueOff val="-181920"/>
                <a:satOff val="-10491"/>
                <a:lumOff val="1078"/>
                <a:alphaOff val="0"/>
                <a:satMod val="110000"/>
                <a:lumMod val="100000"/>
                <a:shade val="100000"/>
              </a:schemeClr>
            </a:gs>
            <a:gs pos="100000">
              <a:schemeClr val="accent2">
                <a:hueOff val="-181920"/>
                <a:satOff val="-10491"/>
                <a:lumOff val="1078"/>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he-IL" sz="1700" kern="1200" dirty="0">
              <a:latin typeface="Gisha" panose="020B0502040204020203" pitchFamily="34" charset="-79"/>
              <a:cs typeface="Gisha" panose="020B0502040204020203" pitchFamily="34" charset="-79"/>
            </a:rPr>
            <a:t>זכר</a:t>
          </a:r>
        </a:p>
      </dsp:txBody>
      <dsp:txXfrm>
        <a:off x="1422542" y="558797"/>
        <a:ext cx="1292919" cy="775751"/>
      </dsp:txXfrm>
    </dsp:sp>
    <dsp:sp modelId="{5BDC2F35-F0C7-4AF4-A1DB-3118D163CC91}">
      <dsp:nvSpPr>
        <dsp:cNvPr id="0" name=""/>
        <dsp:cNvSpPr/>
      </dsp:nvSpPr>
      <dsp:spPr>
        <a:xfrm>
          <a:off x="331" y="1463841"/>
          <a:ext cx="1292919" cy="775751"/>
        </a:xfrm>
        <a:prstGeom prst="rect">
          <a:avLst/>
        </a:prstGeom>
        <a:gradFill rotWithShape="0">
          <a:gsLst>
            <a:gs pos="0">
              <a:schemeClr val="accent2">
                <a:hueOff val="-363841"/>
                <a:satOff val="-20982"/>
                <a:lumOff val="2157"/>
                <a:alphaOff val="0"/>
                <a:satMod val="103000"/>
                <a:lumMod val="102000"/>
                <a:tint val="94000"/>
              </a:schemeClr>
            </a:gs>
            <a:gs pos="50000">
              <a:schemeClr val="accent2">
                <a:hueOff val="-363841"/>
                <a:satOff val="-20982"/>
                <a:lumOff val="2157"/>
                <a:alphaOff val="0"/>
                <a:satMod val="110000"/>
                <a:lumMod val="100000"/>
                <a:shade val="100000"/>
              </a:schemeClr>
            </a:gs>
            <a:gs pos="100000">
              <a:schemeClr val="accent2">
                <a:hueOff val="-363841"/>
                <a:satOff val="-20982"/>
                <a:lumOff val="2157"/>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he-IL" sz="1700" kern="1200" dirty="0">
              <a:latin typeface="Gisha" panose="020B0502040204020203" pitchFamily="34" charset="-79"/>
              <a:cs typeface="Gisha" panose="020B0502040204020203" pitchFamily="34" charset="-79"/>
            </a:rPr>
            <a:t>היריון ספונטני</a:t>
          </a:r>
        </a:p>
      </dsp:txBody>
      <dsp:txXfrm>
        <a:off x="331" y="1463841"/>
        <a:ext cx="1292919" cy="775751"/>
      </dsp:txXfrm>
    </dsp:sp>
    <dsp:sp modelId="{0F97C194-31B1-4121-8A61-0AFC681B07F9}">
      <dsp:nvSpPr>
        <dsp:cNvPr id="0" name=""/>
        <dsp:cNvSpPr/>
      </dsp:nvSpPr>
      <dsp:spPr>
        <a:xfrm>
          <a:off x="1422542" y="1463841"/>
          <a:ext cx="1292919" cy="775751"/>
        </a:xfrm>
        <a:prstGeom prst="rect">
          <a:avLst/>
        </a:prstGeom>
        <a:gradFill rotWithShape="0">
          <a:gsLst>
            <a:gs pos="0">
              <a:schemeClr val="accent2">
                <a:hueOff val="-545761"/>
                <a:satOff val="-31473"/>
                <a:lumOff val="3235"/>
                <a:alphaOff val="0"/>
                <a:satMod val="103000"/>
                <a:lumMod val="102000"/>
                <a:tint val="94000"/>
              </a:schemeClr>
            </a:gs>
            <a:gs pos="50000">
              <a:schemeClr val="accent2">
                <a:hueOff val="-545761"/>
                <a:satOff val="-31473"/>
                <a:lumOff val="3235"/>
                <a:alphaOff val="0"/>
                <a:satMod val="110000"/>
                <a:lumMod val="100000"/>
                <a:shade val="100000"/>
              </a:schemeClr>
            </a:gs>
            <a:gs pos="100000">
              <a:schemeClr val="accent2">
                <a:hueOff val="-545761"/>
                <a:satOff val="-31473"/>
                <a:lumOff val="3235"/>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he-IL" sz="1700" kern="1200" dirty="0">
              <a:latin typeface="Gisha" panose="020B0502040204020203" pitchFamily="34" charset="-79"/>
              <a:cs typeface="Gisha" panose="020B0502040204020203" pitchFamily="34" charset="-79"/>
            </a:rPr>
            <a:t>אמא ואבא בריאים </a:t>
          </a:r>
        </a:p>
      </dsp:txBody>
      <dsp:txXfrm>
        <a:off x="1422542" y="1463841"/>
        <a:ext cx="1292919" cy="775751"/>
      </dsp:txXfrm>
    </dsp:sp>
    <dsp:sp modelId="{07329286-9F4A-43D8-9BA4-16F577D008D7}">
      <dsp:nvSpPr>
        <dsp:cNvPr id="0" name=""/>
        <dsp:cNvSpPr/>
      </dsp:nvSpPr>
      <dsp:spPr>
        <a:xfrm>
          <a:off x="331" y="2368885"/>
          <a:ext cx="1292919" cy="775751"/>
        </a:xfrm>
        <a:prstGeom prst="rect">
          <a:avLst/>
        </a:prstGeom>
        <a:gradFill rotWithShape="0">
          <a:gsLst>
            <a:gs pos="0">
              <a:schemeClr val="accent2">
                <a:hueOff val="-727682"/>
                <a:satOff val="-41964"/>
                <a:lumOff val="4314"/>
                <a:alphaOff val="0"/>
                <a:satMod val="103000"/>
                <a:lumMod val="102000"/>
                <a:tint val="94000"/>
              </a:schemeClr>
            </a:gs>
            <a:gs pos="50000">
              <a:schemeClr val="accent2">
                <a:hueOff val="-727682"/>
                <a:satOff val="-41964"/>
                <a:lumOff val="4314"/>
                <a:alphaOff val="0"/>
                <a:satMod val="110000"/>
                <a:lumMod val="100000"/>
                <a:shade val="100000"/>
              </a:schemeClr>
            </a:gs>
            <a:gs pos="100000">
              <a:schemeClr val="accent2">
                <a:hueOff val="-727682"/>
                <a:satOff val="-41964"/>
                <a:lumOff val="4314"/>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he-IL" sz="1700" kern="1200" dirty="0">
              <a:latin typeface="Gisha" panose="020B0502040204020203" pitchFamily="34" charset="-79"/>
              <a:cs typeface="Gisha" panose="020B0502040204020203" pitchFamily="34" charset="-79"/>
            </a:rPr>
            <a:t>שנת לידה של האם - 1986</a:t>
          </a:r>
        </a:p>
      </dsp:txBody>
      <dsp:txXfrm>
        <a:off x="331" y="2368885"/>
        <a:ext cx="1292919" cy="775751"/>
      </dsp:txXfrm>
    </dsp:sp>
    <dsp:sp modelId="{2E59F6FF-A91B-43FB-8FBB-9E7FE05A6E85}">
      <dsp:nvSpPr>
        <dsp:cNvPr id="0" name=""/>
        <dsp:cNvSpPr/>
      </dsp:nvSpPr>
      <dsp:spPr>
        <a:xfrm>
          <a:off x="1422542" y="2368885"/>
          <a:ext cx="1292919" cy="775751"/>
        </a:xfrm>
        <a:prstGeom prst="rect">
          <a:avLst/>
        </a:prstGeom>
        <a:gradFill rotWithShape="0">
          <a:gsLst>
            <a:gs pos="0">
              <a:schemeClr val="accent2">
                <a:hueOff val="-909602"/>
                <a:satOff val="-52455"/>
                <a:lumOff val="5392"/>
                <a:alphaOff val="0"/>
                <a:satMod val="103000"/>
                <a:lumMod val="102000"/>
                <a:tint val="94000"/>
              </a:schemeClr>
            </a:gs>
            <a:gs pos="50000">
              <a:schemeClr val="accent2">
                <a:hueOff val="-909602"/>
                <a:satOff val="-52455"/>
                <a:lumOff val="5392"/>
                <a:alphaOff val="0"/>
                <a:satMod val="110000"/>
                <a:lumMod val="100000"/>
                <a:shade val="100000"/>
              </a:schemeClr>
            </a:gs>
            <a:gs pos="100000">
              <a:schemeClr val="accent2">
                <a:hueOff val="-909602"/>
                <a:satOff val="-52455"/>
                <a:lumOff val="5392"/>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he-IL" sz="1700" kern="1200" dirty="0">
              <a:latin typeface="Gisha" panose="020B0502040204020203" pitchFamily="34" charset="-79"/>
              <a:cs typeface="Gisha" panose="020B0502040204020203" pitchFamily="34" charset="-79"/>
            </a:rPr>
            <a:t>השכלת האם - אקדמאית</a:t>
          </a:r>
        </a:p>
      </dsp:txBody>
      <dsp:txXfrm>
        <a:off x="1422542" y="2368885"/>
        <a:ext cx="1292919" cy="775751"/>
      </dsp:txXfrm>
    </dsp:sp>
    <dsp:sp modelId="{F1037F08-2944-4A0D-AD87-E55C095FC244}">
      <dsp:nvSpPr>
        <dsp:cNvPr id="0" name=""/>
        <dsp:cNvSpPr/>
      </dsp:nvSpPr>
      <dsp:spPr>
        <a:xfrm>
          <a:off x="331" y="3273928"/>
          <a:ext cx="1292919" cy="775751"/>
        </a:xfrm>
        <a:prstGeom prst="rect">
          <a:avLst/>
        </a:prstGeom>
        <a:gradFill rotWithShape="0">
          <a:gsLst>
            <a:gs pos="0">
              <a:schemeClr val="accent2">
                <a:hueOff val="-1091522"/>
                <a:satOff val="-62946"/>
                <a:lumOff val="6471"/>
                <a:alphaOff val="0"/>
                <a:satMod val="103000"/>
                <a:lumMod val="102000"/>
                <a:tint val="94000"/>
              </a:schemeClr>
            </a:gs>
            <a:gs pos="50000">
              <a:schemeClr val="accent2">
                <a:hueOff val="-1091522"/>
                <a:satOff val="-62946"/>
                <a:lumOff val="6471"/>
                <a:alphaOff val="0"/>
                <a:satMod val="110000"/>
                <a:lumMod val="100000"/>
                <a:shade val="100000"/>
              </a:schemeClr>
            </a:gs>
            <a:gs pos="100000">
              <a:schemeClr val="accent2">
                <a:hueOff val="-1091522"/>
                <a:satOff val="-62946"/>
                <a:lumOff val="6471"/>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he-IL" sz="1700" kern="1200" dirty="0">
              <a:latin typeface="Gisha" panose="020B0502040204020203" pitchFamily="34" charset="-79"/>
              <a:cs typeface="Gisha" panose="020B0502040204020203" pitchFamily="34" charset="-79"/>
            </a:rPr>
            <a:t>מספר ילדים בבית -1</a:t>
          </a:r>
        </a:p>
      </dsp:txBody>
      <dsp:txXfrm>
        <a:off x="331" y="3273928"/>
        <a:ext cx="1292919" cy="775751"/>
      </dsp:txXfrm>
    </dsp:sp>
    <dsp:sp modelId="{0FDA37CB-0B01-4B7A-B6F1-19DCA3D7668A}">
      <dsp:nvSpPr>
        <dsp:cNvPr id="0" name=""/>
        <dsp:cNvSpPr/>
      </dsp:nvSpPr>
      <dsp:spPr>
        <a:xfrm>
          <a:off x="1422542" y="3273928"/>
          <a:ext cx="1292919" cy="775751"/>
        </a:xfrm>
        <a:prstGeom prst="rect">
          <a:avLst/>
        </a:prstGeom>
        <a:gradFill rotWithShape="0">
          <a:gsLst>
            <a:gs pos="0">
              <a:schemeClr val="accent2">
                <a:hueOff val="-1273443"/>
                <a:satOff val="-73437"/>
                <a:lumOff val="7549"/>
                <a:alphaOff val="0"/>
                <a:satMod val="103000"/>
                <a:lumMod val="102000"/>
                <a:tint val="94000"/>
              </a:schemeClr>
            </a:gs>
            <a:gs pos="50000">
              <a:schemeClr val="accent2">
                <a:hueOff val="-1273443"/>
                <a:satOff val="-73437"/>
                <a:lumOff val="7549"/>
                <a:alphaOff val="0"/>
                <a:satMod val="110000"/>
                <a:lumMod val="100000"/>
                <a:shade val="100000"/>
              </a:schemeClr>
            </a:gs>
            <a:gs pos="100000">
              <a:schemeClr val="accent2">
                <a:hueOff val="-1273443"/>
                <a:satOff val="-73437"/>
                <a:lumOff val="7549"/>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he-IL" sz="1700" kern="1200" dirty="0">
              <a:latin typeface="Gisha" panose="020B0502040204020203" pitchFamily="34" charset="-79"/>
              <a:cs typeface="Gisha" panose="020B0502040204020203" pitchFamily="34" charset="-79"/>
            </a:rPr>
            <a:t>סוג מעון – פעוטון</a:t>
          </a:r>
        </a:p>
      </dsp:txBody>
      <dsp:txXfrm>
        <a:off x="1422542" y="3273928"/>
        <a:ext cx="1292919" cy="775751"/>
      </dsp:txXfrm>
    </dsp:sp>
    <dsp:sp modelId="{04070184-0254-4802-BEEA-6B6411FFB3F9}">
      <dsp:nvSpPr>
        <dsp:cNvPr id="0" name=""/>
        <dsp:cNvSpPr/>
      </dsp:nvSpPr>
      <dsp:spPr>
        <a:xfrm>
          <a:off x="711437" y="4178972"/>
          <a:ext cx="1292919" cy="775751"/>
        </a:xfrm>
        <a:prstGeom prst="rect">
          <a:avLst/>
        </a:prstGeom>
        <a:gradFill rotWithShape="0">
          <a:gsLst>
            <a:gs pos="0">
              <a:schemeClr val="accent2">
                <a:hueOff val="-1455363"/>
                <a:satOff val="-83928"/>
                <a:lumOff val="8628"/>
                <a:alphaOff val="0"/>
                <a:satMod val="103000"/>
                <a:lumMod val="102000"/>
                <a:tint val="94000"/>
              </a:schemeClr>
            </a:gs>
            <a:gs pos="50000">
              <a:schemeClr val="accent2">
                <a:hueOff val="-1455363"/>
                <a:satOff val="-83928"/>
                <a:lumOff val="8628"/>
                <a:alphaOff val="0"/>
                <a:satMod val="110000"/>
                <a:lumMod val="100000"/>
                <a:shade val="100000"/>
              </a:schemeClr>
            </a:gs>
            <a:gs pos="100000">
              <a:schemeClr val="accent2">
                <a:hueOff val="-1455363"/>
                <a:satOff val="-83928"/>
                <a:lumOff val="8628"/>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he-IL" sz="1700" kern="1200" dirty="0">
              <a:latin typeface="Gisha" panose="020B0502040204020203" pitchFamily="34" charset="-79"/>
              <a:cs typeface="Gisha" panose="020B0502040204020203" pitchFamily="34" charset="-79"/>
            </a:rPr>
            <a:t>קיבל חיסונים של גיל שנה</a:t>
          </a:r>
        </a:p>
      </dsp:txBody>
      <dsp:txXfrm>
        <a:off x="711437" y="4178972"/>
        <a:ext cx="1292919" cy="775751"/>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1C8A41-3848-43DC-9D21-30A6FA4C1057}">
      <dsp:nvSpPr>
        <dsp:cNvPr id="0" name=""/>
        <dsp:cNvSpPr/>
      </dsp:nvSpPr>
      <dsp:spPr>
        <a:xfrm>
          <a:off x="1383842" y="0"/>
          <a:ext cx="4552047" cy="4552047"/>
        </a:xfrm>
        <a:prstGeom prst="diamond">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CD5790BE-A181-408E-8364-740CBF8433C5}">
      <dsp:nvSpPr>
        <dsp:cNvPr id="0" name=""/>
        <dsp:cNvSpPr/>
      </dsp:nvSpPr>
      <dsp:spPr>
        <a:xfrm>
          <a:off x="1816286" y="432444"/>
          <a:ext cx="1775298" cy="1775298"/>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rtl="1">
            <a:lnSpc>
              <a:spcPct val="90000"/>
            </a:lnSpc>
            <a:spcBef>
              <a:spcPct val="0"/>
            </a:spcBef>
            <a:spcAft>
              <a:spcPct val="35000"/>
            </a:spcAft>
            <a:buNone/>
          </a:pPr>
          <a:r>
            <a:rPr kumimoji="0" lang="he-IL" altLang="he-IL" sz="2200" b="0" i="0" u="none" strike="noStrike" kern="1200" cap="none" normalizeH="0" baseline="0" dirty="0">
              <a:ln/>
              <a:effectLst/>
              <a:latin typeface="+mj-lt"/>
              <a:cs typeface="Calibri Light" panose="020F0302020204030204" pitchFamily="34" charset="0"/>
            </a:rPr>
            <a:t>מחקר המשך אודת השפעת מיקום הילד במשפחה</a:t>
          </a:r>
          <a:endParaRPr lang="he-IL" sz="2200" kern="1200" dirty="0">
            <a:latin typeface="+mj-lt"/>
          </a:endParaRPr>
        </a:p>
      </dsp:txBody>
      <dsp:txXfrm>
        <a:off x="1902949" y="519107"/>
        <a:ext cx="1601972" cy="1601972"/>
      </dsp:txXfrm>
    </dsp:sp>
    <dsp:sp modelId="{D5798529-1B78-4EDE-8CCF-675E121DE85E}">
      <dsp:nvSpPr>
        <dsp:cNvPr id="0" name=""/>
        <dsp:cNvSpPr/>
      </dsp:nvSpPr>
      <dsp:spPr>
        <a:xfrm>
          <a:off x="3728146" y="432444"/>
          <a:ext cx="1775298" cy="1775298"/>
        </a:xfrm>
        <a:prstGeom prst="roundRect">
          <a:avLst/>
        </a:prstGeom>
        <a:gradFill rotWithShape="0">
          <a:gsLst>
            <a:gs pos="0">
              <a:schemeClr val="accent2">
                <a:hueOff val="-485121"/>
                <a:satOff val="-27976"/>
                <a:lumOff val="2876"/>
                <a:alphaOff val="0"/>
                <a:satMod val="103000"/>
                <a:lumMod val="102000"/>
                <a:tint val="94000"/>
              </a:schemeClr>
            </a:gs>
            <a:gs pos="50000">
              <a:schemeClr val="accent2">
                <a:hueOff val="-485121"/>
                <a:satOff val="-27976"/>
                <a:lumOff val="2876"/>
                <a:alphaOff val="0"/>
                <a:satMod val="110000"/>
                <a:lumMod val="100000"/>
                <a:shade val="100000"/>
              </a:schemeClr>
            </a:gs>
            <a:gs pos="100000">
              <a:schemeClr val="accent2">
                <a:hueOff val="-485121"/>
                <a:satOff val="-27976"/>
                <a:lumOff val="2876"/>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rtl="1">
            <a:lnSpc>
              <a:spcPct val="90000"/>
            </a:lnSpc>
            <a:spcBef>
              <a:spcPct val="0"/>
            </a:spcBef>
            <a:spcAft>
              <a:spcPct val="35000"/>
            </a:spcAft>
            <a:buNone/>
          </a:pPr>
          <a:r>
            <a:rPr kumimoji="0" lang="he-IL" altLang="he-IL" sz="2200" b="0" i="0" u="none" strike="noStrike" kern="1200" cap="none" normalizeH="0" baseline="0">
              <a:ln/>
              <a:effectLst/>
              <a:latin typeface="+mj-lt"/>
              <a:cs typeface="Calibri Light" panose="020F0302020204030204" pitchFamily="34" charset="0"/>
            </a:rPr>
            <a:t>חקירת תפקידן של חשיפות סביבתיות</a:t>
          </a:r>
          <a:endParaRPr lang="he-IL" sz="2200" kern="1200" dirty="0">
            <a:latin typeface="+mj-lt"/>
          </a:endParaRPr>
        </a:p>
      </dsp:txBody>
      <dsp:txXfrm>
        <a:off x="3814809" y="519107"/>
        <a:ext cx="1601972" cy="1601972"/>
      </dsp:txXfrm>
    </dsp:sp>
    <dsp:sp modelId="{6F12BF9A-E498-4AD8-B540-CE2D3B210647}">
      <dsp:nvSpPr>
        <dsp:cNvPr id="0" name=""/>
        <dsp:cNvSpPr/>
      </dsp:nvSpPr>
      <dsp:spPr>
        <a:xfrm>
          <a:off x="1816286" y="2344304"/>
          <a:ext cx="1775298" cy="1775298"/>
        </a:xfrm>
        <a:prstGeom prst="roundRect">
          <a:avLst/>
        </a:prstGeom>
        <a:gradFill rotWithShape="0">
          <a:gsLst>
            <a:gs pos="0">
              <a:schemeClr val="accent2">
                <a:hueOff val="-970242"/>
                <a:satOff val="-55952"/>
                <a:lumOff val="5752"/>
                <a:alphaOff val="0"/>
                <a:satMod val="103000"/>
                <a:lumMod val="102000"/>
                <a:tint val="94000"/>
              </a:schemeClr>
            </a:gs>
            <a:gs pos="50000">
              <a:schemeClr val="accent2">
                <a:hueOff val="-970242"/>
                <a:satOff val="-55952"/>
                <a:lumOff val="5752"/>
                <a:alphaOff val="0"/>
                <a:satMod val="110000"/>
                <a:lumMod val="100000"/>
                <a:shade val="100000"/>
              </a:schemeClr>
            </a:gs>
            <a:gs pos="100000">
              <a:schemeClr val="accent2">
                <a:hueOff val="-970242"/>
                <a:satOff val="-55952"/>
                <a:lumOff val="5752"/>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rtl="1">
            <a:lnSpc>
              <a:spcPct val="90000"/>
            </a:lnSpc>
            <a:spcBef>
              <a:spcPct val="0"/>
            </a:spcBef>
            <a:spcAft>
              <a:spcPct val="35000"/>
            </a:spcAft>
            <a:buNone/>
          </a:pPr>
          <a:r>
            <a:rPr kumimoji="0" lang="he-IL" altLang="he-IL" sz="2200" b="0" i="0" u="none" strike="noStrike" kern="1200" cap="none" normalizeH="0" baseline="0">
              <a:ln/>
              <a:effectLst/>
              <a:latin typeface="+mj-lt"/>
              <a:cs typeface="Calibri Light" panose="020F0302020204030204" pitchFamily="34" charset="0"/>
            </a:rPr>
            <a:t>ההשפעה של שיטות היגיינה אימהיות</a:t>
          </a:r>
          <a:endParaRPr lang="he-IL" sz="2200" kern="1200" dirty="0">
            <a:latin typeface="+mj-lt"/>
          </a:endParaRPr>
        </a:p>
      </dsp:txBody>
      <dsp:txXfrm>
        <a:off x="1902949" y="2430967"/>
        <a:ext cx="1601972" cy="1601972"/>
      </dsp:txXfrm>
    </dsp:sp>
    <dsp:sp modelId="{1C3D7D9C-31AB-4D14-856E-995AEB296B65}">
      <dsp:nvSpPr>
        <dsp:cNvPr id="0" name=""/>
        <dsp:cNvSpPr/>
      </dsp:nvSpPr>
      <dsp:spPr>
        <a:xfrm>
          <a:off x="3728146" y="2344304"/>
          <a:ext cx="1775298" cy="1775298"/>
        </a:xfrm>
        <a:prstGeom prst="roundRect">
          <a:avLst/>
        </a:prstGeom>
        <a:gradFill rotWithShape="0">
          <a:gsLst>
            <a:gs pos="0">
              <a:schemeClr val="accent2">
                <a:hueOff val="-1455363"/>
                <a:satOff val="-83928"/>
                <a:lumOff val="8628"/>
                <a:alphaOff val="0"/>
                <a:satMod val="103000"/>
                <a:lumMod val="102000"/>
                <a:tint val="94000"/>
              </a:schemeClr>
            </a:gs>
            <a:gs pos="50000">
              <a:schemeClr val="accent2">
                <a:hueOff val="-1455363"/>
                <a:satOff val="-83928"/>
                <a:lumOff val="8628"/>
                <a:alphaOff val="0"/>
                <a:satMod val="110000"/>
                <a:lumMod val="100000"/>
                <a:shade val="100000"/>
              </a:schemeClr>
            </a:gs>
            <a:gs pos="100000">
              <a:schemeClr val="accent2">
                <a:hueOff val="-1455363"/>
                <a:satOff val="-83928"/>
                <a:lumOff val="8628"/>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rtl="1">
            <a:lnSpc>
              <a:spcPct val="90000"/>
            </a:lnSpc>
            <a:spcBef>
              <a:spcPct val="0"/>
            </a:spcBef>
            <a:spcAft>
              <a:spcPct val="35000"/>
            </a:spcAft>
            <a:buNone/>
          </a:pPr>
          <a:r>
            <a:rPr kumimoji="0" lang="he-IL" altLang="he-IL" sz="2200" b="0" i="0" u="none" strike="noStrike" kern="1200" cap="none" normalizeH="0" baseline="0" dirty="0">
              <a:ln/>
              <a:effectLst/>
              <a:latin typeface="+mj-lt"/>
              <a:cs typeface="Calibri Light" panose="020F0302020204030204" pitchFamily="34" charset="0"/>
            </a:rPr>
            <a:t>מחקר המשך אודת השפעתם של גורמים סוציו-אקונומיים </a:t>
          </a:r>
          <a:endParaRPr lang="he-IL" sz="2200" kern="1200" dirty="0">
            <a:latin typeface="+mj-lt"/>
          </a:endParaRPr>
        </a:p>
      </dsp:txBody>
      <dsp:txXfrm>
        <a:off x="3814809" y="2430967"/>
        <a:ext cx="1601972" cy="1601972"/>
      </dsp:txXfrm>
    </dsp:sp>
  </dsp:spTree>
</dsp:drawing>
</file>

<file path=ppt/diagrams/layout1.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r">
              <a:defRPr sz="1200"/>
            </a:lvl1pPr>
          </a:lstStyle>
          <a:p>
            <a:endParaRPr lang="he-I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l">
              <a:defRPr sz="1200"/>
            </a:lvl1pPr>
          </a:lstStyle>
          <a:p>
            <a:fld id="{D0EFD841-F17D-4109-8706-AB5EF7634CED}" type="datetimeFigureOut">
              <a:rPr lang="he-IL" smtClean="0"/>
              <a:t>כ"ג/סיון/תשפ"ג</a:t>
            </a:fld>
            <a:endParaRPr lang="he-I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he-I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r">
              <a:defRPr sz="1200"/>
            </a:lvl1pPr>
          </a:lstStyle>
          <a:p>
            <a:endParaRPr lang="he-I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l">
              <a:defRPr sz="1200"/>
            </a:lvl1pPr>
          </a:lstStyle>
          <a:p>
            <a:fld id="{4B0E92BE-97DA-480B-BDF2-19BA54979E2E}" type="slidenum">
              <a:rPr lang="he-IL" smtClean="0"/>
              <a:t>‹#›</a:t>
            </a:fld>
            <a:endParaRPr lang="he-IL"/>
          </a:p>
        </p:txBody>
      </p:sp>
    </p:spTree>
    <p:extLst>
      <p:ext uri="{BB962C8B-B14F-4D97-AF65-F5344CB8AC3E}">
        <p14:creationId xmlns:p14="http://schemas.microsoft.com/office/powerpoint/2010/main" val="34863774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a:endParaRPr lang="he-IL" dirty="0"/>
          </a:p>
        </p:txBody>
      </p:sp>
      <p:sp>
        <p:nvSpPr>
          <p:cNvPr id="4" name="Slide Number Placeholder 3"/>
          <p:cNvSpPr>
            <a:spLocks noGrp="1"/>
          </p:cNvSpPr>
          <p:nvPr>
            <p:ph type="sldNum" sz="quarter" idx="5"/>
          </p:nvPr>
        </p:nvSpPr>
        <p:spPr/>
        <p:txBody>
          <a:bodyPr/>
          <a:lstStyle/>
          <a:p>
            <a:fld id="{4B0E92BE-97DA-480B-BDF2-19BA54979E2E}" type="slidenum">
              <a:rPr lang="he-IL" smtClean="0"/>
              <a:t>1</a:t>
            </a:fld>
            <a:endParaRPr lang="he-IL"/>
          </a:p>
        </p:txBody>
      </p:sp>
    </p:spTree>
    <p:extLst>
      <p:ext uri="{BB962C8B-B14F-4D97-AF65-F5344CB8AC3E}">
        <p14:creationId xmlns:p14="http://schemas.microsoft.com/office/powerpoint/2010/main" val="8362844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r" rtl="1">
              <a:buFontTx/>
              <a:buChar char="-"/>
            </a:pPr>
            <a:r>
              <a:rPr lang="he-IL" dirty="0"/>
              <a:t>בדומה לגרף הקודם, בשנה השניה נראית מגמת עליה בערכים של מקדמי הרגרסיה של כל קבוצת תאריכי לידה. </a:t>
            </a:r>
          </a:p>
          <a:p>
            <a:pPr marL="171450" indent="-171450" algn="r" rtl="1">
              <a:buFontTx/>
              <a:buChar char="-"/>
            </a:pPr>
            <a:r>
              <a:rPr lang="he-IL" dirty="0"/>
              <a:t>המקדמים של שלושת הקבוצות האחרונות מובהקים סטטיסטית. </a:t>
            </a:r>
          </a:p>
          <a:p>
            <a:pPr marL="171450" indent="-171450" algn="r" rtl="1">
              <a:buFontTx/>
              <a:buChar char="-"/>
            </a:pPr>
            <a:endParaRPr lang="he-IL" dirty="0"/>
          </a:p>
        </p:txBody>
      </p:sp>
      <p:sp>
        <p:nvSpPr>
          <p:cNvPr id="4" name="Slide Number Placeholder 3"/>
          <p:cNvSpPr>
            <a:spLocks noGrp="1"/>
          </p:cNvSpPr>
          <p:nvPr>
            <p:ph type="sldNum" sz="quarter" idx="5"/>
          </p:nvPr>
        </p:nvSpPr>
        <p:spPr/>
        <p:txBody>
          <a:bodyPr/>
          <a:lstStyle/>
          <a:p>
            <a:fld id="{4B0E92BE-97DA-480B-BDF2-19BA54979E2E}" type="slidenum">
              <a:rPr lang="he-IL" smtClean="0"/>
              <a:t>10</a:t>
            </a:fld>
            <a:endParaRPr lang="he-IL"/>
          </a:p>
        </p:txBody>
      </p:sp>
    </p:spTree>
    <p:extLst>
      <p:ext uri="{BB962C8B-B14F-4D97-AF65-F5344CB8AC3E}">
        <p14:creationId xmlns:p14="http://schemas.microsoft.com/office/powerpoint/2010/main" val="3148459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r" rtl="1">
              <a:buFontTx/>
              <a:buChar char="-"/>
            </a:pPr>
            <a:r>
              <a:rPr lang="he-IL" dirty="0"/>
              <a:t>בשקף הזה יצרנו פרדיקציה למהי ההסתברות של תינוק אופייני (אותו תינוק עם שינוי יחיד בתאריך הלידה) </a:t>
            </a:r>
          </a:p>
        </p:txBody>
      </p:sp>
      <p:sp>
        <p:nvSpPr>
          <p:cNvPr id="4" name="Slide Number Placeholder 3"/>
          <p:cNvSpPr>
            <a:spLocks noGrp="1"/>
          </p:cNvSpPr>
          <p:nvPr>
            <p:ph type="sldNum" sz="quarter" idx="5"/>
          </p:nvPr>
        </p:nvSpPr>
        <p:spPr/>
        <p:txBody>
          <a:bodyPr/>
          <a:lstStyle/>
          <a:p>
            <a:fld id="{4B0E92BE-97DA-480B-BDF2-19BA54979E2E}" type="slidenum">
              <a:rPr lang="he-IL" smtClean="0"/>
              <a:t>11</a:t>
            </a:fld>
            <a:endParaRPr lang="he-IL"/>
          </a:p>
        </p:txBody>
      </p:sp>
    </p:spTree>
    <p:extLst>
      <p:ext uri="{BB962C8B-B14F-4D97-AF65-F5344CB8AC3E}">
        <p14:creationId xmlns:p14="http://schemas.microsoft.com/office/powerpoint/2010/main" val="39712317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r" rtl="1">
              <a:buFontTx/>
              <a:buChar char="-"/>
            </a:pPr>
            <a:endParaRPr lang="he-IL" dirty="0"/>
          </a:p>
        </p:txBody>
      </p:sp>
      <p:sp>
        <p:nvSpPr>
          <p:cNvPr id="4" name="Slide Number Placeholder 3"/>
          <p:cNvSpPr>
            <a:spLocks noGrp="1"/>
          </p:cNvSpPr>
          <p:nvPr>
            <p:ph type="sldNum" sz="quarter" idx="5"/>
          </p:nvPr>
        </p:nvSpPr>
        <p:spPr/>
        <p:txBody>
          <a:bodyPr/>
          <a:lstStyle/>
          <a:p>
            <a:fld id="{4B0E92BE-97DA-480B-BDF2-19BA54979E2E}" type="slidenum">
              <a:rPr lang="he-IL" smtClean="0"/>
              <a:t>12</a:t>
            </a:fld>
            <a:endParaRPr lang="he-IL"/>
          </a:p>
        </p:txBody>
      </p:sp>
    </p:spTree>
    <p:extLst>
      <p:ext uri="{BB962C8B-B14F-4D97-AF65-F5344CB8AC3E}">
        <p14:creationId xmlns:p14="http://schemas.microsoft.com/office/powerpoint/2010/main" val="22094007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914400" algn="r" rtl="1">
              <a:spcBef>
                <a:spcPts val="0"/>
              </a:spcBef>
              <a:spcAft>
                <a:spcPts val="0"/>
              </a:spcAft>
            </a:pPr>
            <a:endParaRPr lang="he-IL" b="0" dirty="0"/>
          </a:p>
        </p:txBody>
      </p:sp>
      <p:sp>
        <p:nvSpPr>
          <p:cNvPr id="4" name="Slide Number Placeholder 3"/>
          <p:cNvSpPr>
            <a:spLocks noGrp="1"/>
          </p:cNvSpPr>
          <p:nvPr>
            <p:ph type="sldNum" sz="quarter" idx="5"/>
          </p:nvPr>
        </p:nvSpPr>
        <p:spPr/>
        <p:txBody>
          <a:bodyPr/>
          <a:lstStyle/>
          <a:p>
            <a:fld id="{4B0E92BE-97DA-480B-BDF2-19BA54979E2E}" type="slidenum">
              <a:rPr lang="he-IL" smtClean="0"/>
              <a:t>13</a:t>
            </a:fld>
            <a:endParaRPr lang="he-IL"/>
          </a:p>
        </p:txBody>
      </p:sp>
    </p:spTree>
    <p:extLst>
      <p:ext uri="{BB962C8B-B14F-4D97-AF65-F5344CB8AC3E}">
        <p14:creationId xmlns:p14="http://schemas.microsoft.com/office/powerpoint/2010/main" val="5480065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R="0" lvl="0" algn="r" defTabSz="914400" rtl="1" eaLnBrk="0" fontAlgn="base" latinLnBrk="0" hangingPunct="0">
              <a:lnSpc>
                <a:spcPct val="100000"/>
              </a:lnSpc>
              <a:spcBef>
                <a:spcPct val="0"/>
              </a:spcBef>
              <a:spcAft>
                <a:spcPct val="0"/>
              </a:spcAft>
              <a:buClrTx/>
              <a:buSzTx/>
              <a:tabLst/>
            </a:pPr>
            <a:endParaRPr kumimoji="0" lang="he-IL" altLang="he-IL" sz="1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endParaRPr>
          </a:p>
          <a:p>
            <a:pPr marR="0" lvl="0" algn="r" defTabSz="914400" rtl="1" eaLnBrk="0" fontAlgn="base" latinLnBrk="0" hangingPunct="0">
              <a:lnSpc>
                <a:spcPct val="100000"/>
              </a:lnSpc>
              <a:spcBef>
                <a:spcPct val="0"/>
              </a:spcBef>
              <a:spcAft>
                <a:spcPct val="0"/>
              </a:spcAft>
              <a:buClrTx/>
              <a:buSzTx/>
              <a:tabLst/>
            </a:pPr>
            <a:r>
              <a:rPr kumimoji="0" lang="he-IL" altLang="he-IL" sz="1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בדוגמה הנ"ל ניתן לראות כיצד פונקציה המתארת השכרת אופניים משתנה משעה לשעה על ידי אמידה של </a:t>
            </a:r>
            <a:r>
              <a:rPr kumimoji="0" lang="en-US" altLang="he-IL" sz="1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spline 12</a:t>
            </a:r>
            <a:r>
              <a:rPr kumimoji="0" lang="he-IL" altLang="he-IL" sz="1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a:t>
            </a:r>
          </a:p>
          <a:p>
            <a:pPr marR="0" lvl="0" algn="r" defTabSz="914400" rtl="1" eaLnBrk="0" fontAlgn="base" latinLnBrk="0" hangingPunct="0">
              <a:lnSpc>
                <a:spcPct val="100000"/>
              </a:lnSpc>
              <a:spcBef>
                <a:spcPct val="0"/>
              </a:spcBef>
              <a:spcAft>
                <a:spcPct val="0"/>
              </a:spcAft>
              <a:buClrTx/>
              <a:buSzTx/>
              <a:tabLst/>
            </a:pPr>
            <a:endParaRPr kumimoji="0" lang="he-IL" altLang="he-IL" sz="1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endParaRPr>
          </a:p>
          <a:p>
            <a:pPr marR="0" lvl="0" algn="r" defTabSz="914400" rtl="1" eaLnBrk="0" fontAlgn="base" latinLnBrk="0" hangingPunct="0">
              <a:lnSpc>
                <a:spcPct val="100000"/>
              </a:lnSpc>
              <a:spcBef>
                <a:spcPct val="0"/>
              </a:spcBef>
              <a:spcAft>
                <a:spcPct val="0"/>
              </a:spcAft>
              <a:buClrTx/>
              <a:buSzTx/>
              <a:tabLst/>
            </a:pPr>
            <a:r>
              <a:rPr kumimoji="0" lang="he-IL" altLang="he-IL" sz="1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בדומה לרגרסיה לוגיסטית אנחנו אומדים את המשתנה ביטא עבור כל פונקציית </a:t>
            </a:r>
            <a:r>
              <a:rPr kumimoji="0" lang="en-US" altLang="he-IL" sz="1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spline</a:t>
            </a:r>
            <a:r>
              <a:rPr kumimoji="0" lang="he-IL" altLang="he-IL" sz="1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 לכל משתנה.</a:t>
            </a:r>
          </a:p>
          <a:p>
            <a:pPr marL="171450" indent="-171450" algn="r" rtl="1">
              <a:buFontTx/>
              <a:buChar char="-"/>
            </a:pPr>
            <a:endParaRPr lang="he-IL" dirty="0"/>
          </a:p>
        </p:txBody>
      </p:sp>
      <p:sp>
        <p:nvSpPr>
          <p:cNvPr id="4" name="Slide Number Placeholder 3"/>
          <p:cNvSpPr>
            <a:spLocks noGrp="1"/>
          </p:cNvSpPr>
          <p:nvPr>
            <p:ph type="sldNum" sz="quarter" idx="5"/>
          </p:nvPr>
        </p:nvSpPr>
        <p:spPr/>
        <p:txBody>
          <a:bodyPr/>
          <a:lstStyle/>
          <a:p>
            <a:fld id="{4B0E92BE-97DA-480B-BDF2-19BA54979E2E}" type="slidenum">
              <a:rPr lang="he-IL" smtClean="0"/>
              <a:t>14</a:t>
            </a:fld>
            <a:endParaRPr lang="he-IL"/>
          </a:p>
        </p:txBody>
      </p:sp>
    </p:spTree>
    <p:extLst>
      <p:ext uri="{BB962C8B-B14F-4D97-AF65-F5344CB8AC3E}">
        <p14:creationId xmlns:p14="http://schemas.microsoft.com/office/powerpoint/2010/main" val="14043368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endParaRPr lang="he-IL" dirty="0"/>
          </a:p>
        </p:txBody>
      </p:sp>
      <p:sp>
        <p:nvSpPr>
          <p:cNvPr id="4" name="Slide Number Placeholder 3"/>
          <p:cNvSpPr>
            <a:spLocks noGrp="1"/>
          </p:cNvSpPr>
          <p:nvPr>
            <p:ph type="sldNum" sz="quarter" idx="5"/>
          </p:nvPr>
        </p:nvSpPr>
        <p:spPr/>
        <p:txBody>
          <a:bodyPr/>
          <a:lstStyle/>
          <a:p>
            <a:fld id="{4B0E92BE-97DA-480B-BDF2-19BA54979E2E}" type="slidenum">
              <a:rPr lang="he-IL" smtClean="0"/>
              <a:t>15</a:t>
            </a:fld>
            <a:endParaRPr lang="he-IL"/>
          </a:p>
        </p:txBody>
      </p:sp>
    </p:spTree>
    <p:extLst>
      <p:ext uri="{BB962C8B-B14F-4D97-AF65-F5344CB8AC3E}">
        <p14:creationId xmlns:p14="http://schemas.microsoft.com/office/powerpoint/2010/main" val="11665117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endParaRPr lang="he-IL" dirty="0"/>
          </a:p>
        </p:txBody>
      </p:sp>
      <p:sp>
        <p:nvSpPr>
          <p:cNvPr id="4" name="Slide Number Placeholder 3"/>
          <p:cNvSpPr>
            <a:spLocks noGrp="1"/>
          </p:cNvSpPr>
          <p:nvPr>
            <p:ph type="sldNum" sz="quarter" idx="5"/>
          </p:nvPr>
        </p:nvSpPr>
        <p:spPr/>
        <p:txBody>
          <a:bodyPr/>
          <a:lstStyle/>
          <a:p>
            <a:fld id="{4B0E92BE-97DA-480B-BDF2-19BA54979E2E}" type="slidenum">
              <a:rPr lang="he-IL" smtClean="0"/>
              <a:t>16</a:t>
            </a:fld>
            <a:endParaRPr lang="he-IL"/>
          </a:p>
        </p:txBody>
      </p:sp>
    </p:spTree>
    <p:extLst>
      <p:ext uri="{BB962C8B-B14F-4D97-AF65-F5344CB8AC3E}">
        <p14:creationId xmlns:p14="http://schemas.microsoft.com/office/powerpoint/2010/main" val="40452993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r" rtl="1">
              <a:buFontTx/>
              <a:buChar char="-"/>
            </a:pPr>
            <a:endParaRPr lang="he-IL" dirty="0"/>
          </a:p>
        </p:txBody>
      </p:sp>
      <p:sp>
        <p:nvSpPr>
          <p:cNvPr id="4" name="Slide Number Placeholder 3"/>
          <p:cNvSpPr>
            <a:spLocks noGrp="1"/>
          </p:cNvSpPr>
          <p:nvPr>
            <p:ph type="sldNum" sz="quarter" idx="5"/>
          </p:nvPr>
        </p:nvSpPr>
        <p:spPr/>
        <p:txBody>
          <a:bodyPr/>
          <a:lstStyle/>
          <a:p>
            <a:fld id="{4B0E92BE-97DA-480B-BDF2-19BA54979E2E}" type="slidenum">
              <a:rPr lang="he-IL" smtClean="0"/>
              <a:t>17</a:t>
            </a:fld>
            <a:endParaRPr lang="he-IL"/>
          </a:p>
        </p:txBody>
      </p:sp>
    </p:spTree>
    <p:extLst>
      <p:ext uri="{BB962C8B-B14F-4D97-AF65-F5344CB8AC3E}">
        <p14:creationId xmlns:p14="http://schemas.microsoft.com/office/powerpoint/2010/main" val="28090351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914400" algn="r" rtl="1">
              <a:spcBef>
                <a:spcPts val="0"/>
              </a:spcBef>
              <a:spcAft>
                <a:spcPts val="0"/>
              </a:spcAft>
            </a:pPr>
            <a:endParaRPr lang="he-IL" b="0" dirty="0"/>
          </a:p>
        </p:txBody>
      </p:sp>
      <p:sp>
        <p:nvSpPr>
          <p:cNvPr id="4" name="Slide Number Placeholder 3"/>
          <p:cNvSpPr>
            <a:spLocks noGrp="1"/>
          </p:cNvSpPr>
          <p:nvPr>
            <p:ph type="sldNum" sz="quarter" idx="5"/>
          </p:nvPr>
        </p:nvSpPr>
        <p:spPr/>
        <p:txBody>
          <a:bodyPr/>
          <a:lstStyle/>
          <a:p>
            <a:fld id="{4B0E92BE-97DA-480B-BDF2-19BA54979E2E}" type="slidenum">
              <a:rPr lang="he-IL" smtClean="0"/>
              <a:t>18</a:t>
            </a:fld>
            <a:endParaRPr lang="he-IL"/>
          </a:p>
        </p:txBody>
      </p:sp>
    </p:spTree>
    <p:extLst>
      <p:ext uri="{BB962C8B-B14F-4D97-AF65-F5344CB8AC3E}">
        <p14:creationId xmlns:p14="http://schemas.microsoft.com/office/powerpoint/2010/main" val="32627144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r" rtl="1">
              <a:buFontTx/>
              <a:buChar char="-"/>
            </a:pPr>
            <a:endParaRPr lang="he-IL" dirty="0"/>
          </a:p>
        </p:txBody>
      </p:sp>
      <p:sp>
        <p:nvSpPr>
          <p:cNvPr id="4" name="Slide Number Placeholder 3"/>
          <p:cNvSpPr>
            <a:spLocks noGrp="1"/>
          </p:cNvSpPr>
          <p:nvPr>
            <p:ph type="sldNum" sz="quarter" idx="5"/>
          </p:nvPr>
        </p:nvSpPr>
        <p:spPr/>
        <p:txBody>
          <a:bodyPr/>
          <a:lstStyle/>
          <a:p>
            <a:fld id="{4B0E92BE-97DA-480B-BDF2-19BA54979E2E}" type="slidenum">
              <a:rPr lang="he-IL" smtClean="0"/>
              <a:t>19</a:t>
            </a:fld>
            <a:endParaRPr lang="he-IL"/>
          </a:p>
        </p:txBody>
      </p:sp>
    </p:spTree>
    <p:extLst>
      <p:ext uri="{BB962C8B-B14F-4D97-AF65-F5344CB8AC3E}">
        <p14:creationId xmlns:p14="http://schemas.microsoft.com/office/powerpoint/2010/main" val="20550585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a:r>
              <a:rPr lang="he-IL" dirty="0"/>
              <a:t>נשתדל ליגוע בנושאים הבאים בשעה הקרובה:</a:t>
            </a:r>
          </a:p>
          <a:p>
            <a:pPr marL="457200" indent="-457200" algn="r" rtl="1" fontAlgn="base">
              <a:lnSpc>
                <a:spcPct val="200000"/>
              </a:lnSpc>
              <a:buFont typeface="Arial" panose="020B0604020202020204" pitchFamily="34" charset="0"/>
              <a:buChar char="•"/>
            </a:pPr>
            <a:r>
              <a:rPr lang="he-IL" sz="1200" dirty="0">
                <a:latin typeface="Calibri Light" panose="020F0302020204030204" pitchFamily="34" charset="0"/>
                <a:cs typeface="Calibri Light" panose="020F0302020204030204" pitchFamily="34" charset="0"/>
              </a:rPr>
              <a:t>אחרי שניגע שוב בשאלת המחקר שעמדה מול עינינו לאורך התהליך</a:t>
            </a:r>
          </a:p>
          <a:p>
            <a:pPr marL="457200" marR="0" lvl="0" indent="-457200" algn="r" defTabSz="914400" rtl="1" eaLnBrk="1" fontAlgn="base" latinLnBrk="0" hangingPunct="1">
              <a:lnSpc>
                <a:spcPct val="200000"/>
              </a:lnSpc>
              <a:spcBef>
                <a:spcPts val="0"/>
              </a:spcBef>
              <a:spcAft>
                <a:spcPts val="0"/>
              </a:spcAft>
              <a:buClrTx/>
              <a:buSzTx/>
              <a:buFont typeface="Arial" panose="020B0604020202020204" pitchFamily="34" charset="0"/>
              <a:buChar char="•"/>
              <a:tabLst/>
              <a:defRPr/>
            </a:pPr>
            <a:r>
              <a:rPr lang="he-IL" sz="1200" dirty="0">
                <a:latin typeface="Calibri Light" panose="020F0302020204030204" pitchFamily="34" charset="0"/>
                <a:cs typeface="Calibri Light" panose="020F0302020204030204" pitchFamily="34" charset="0"/>
              </a:rPr>
              <a:t>נציג בקצרה את התהליך ההתחלתי של עיבוד הנתונים שביצענו</a:t>
            </a:r>
          </a:p>
          <a:p>
            <a:pPr marL="457200" indent="-457200" algn="r" rtl="1" fontAlgn="base">
              <a:lnSpc>
                <a:spcPct val="200000"/>
              </a:lnSpc>
              <a:spcBef>
                <a:spcPts val="0"/>
              </a:spcBef>
              <a:spcAft>
                <a:spcPts val="0"/>
              </a:spcAft>
              <a:buFont typeface="Arial" panose="020B0604020202020204" pitchFamily="34" charset="0"/>
              <a:buChar char="•"/>
            </a:pPr>
            <a:r>
              <a:rPr lang="he-IL" sz="1200" dirty="0">
                <a:latin typeface="Calibri Light" panose="020F0302020204030204" pitchFamily="34" charset="0"/>
                <a:cs typeface="Calibri Light" panose="020F0302020204030204" pitchFamily="34" charset="0"/>
              </a:rPr>
              <a:t>נציג את הניתוח הסטטיסטי הראשוני שעשינו על הדאטא</a:t>
            </a:r>
          </a:p>
          <a:p>
            <a:pPr marL="457200" indent="-457200" algn="r" rtl="1" fontAlgn="base">
              <a:lnSpc>
                <a:spcPct val="200000"/>
              </a:lnSpc>
              <a:spcBef>
                <a:spcPts val="0"/>
              </a:spcBef>
              <a:spcAft>
                <a:spcPts val="0"/>
              </a:spcAft>
              <a:buFont typeface="Arial" panose="020B0604020202020204" pitchFamily="34" charset="0"/>
              <a:buChar char="•"/>
            </a:pPr>
            <a:r>
              <a:rPr lang="he-IL" sz="1200" b="0" i="0" u="none" strike="noStrike" dirty="0">
                <a:effectLst/>
                <a:latin typeface="Calibri Light" panose="020F0302020204030204" pitchFamily="34" charset="0"/>
                <a:cs typeface="Calibri Light" panose="020F0302020204030204" pitchFamily="34" charset="0"/>
              </a:rPr>
              <a:t>נמשיך למאפייני המשתנים וסוגייות בהם דנו בכל הקשור לבחירת המשתנים שייכנסו למודל</a:t>
            </a:r>
          </a:p>
          <a:p>
            <a:pPr marL="457200" marR="0" lvl="0" indent="-457200" algn="r" defTabSz="914400" rtl="1" eaLnBrk="1" fontAlgn="base" latinLnBrk="0" hangingPunct="1">
              <a:lnSpc>
                <a:spcPct val="200000"/>
              </a:lnSpc>
              <a:spcBef>
                <a:spcPts val="0"/>
              </a:spcBef>
              <a:spcAft>
                <a:spcPts val="0"/>
              </a:spcAft>
              <a:buClrTx/>
              <a:buSzTx/>
              <a:buFont typeface="Arial" panose="020B0604020202020204" pitchFamily="34" charset="0"/>
              <a:buChar char="•"/>
              <a:tabLst/>
              <a:defRPr/>
            </a:pPr>
            <a:r>
              <a:rPr lang="he-IL" sz="1200" dirty="0">
                <a:latin typeface="Calibri Light" panose="020F0302020204030204" pitchFamily="34" charset="0"/>
                <a:cs typeface="Calibri Light" panose="020F0302020204030204" pitchFamily="34" charset="0"/>
              </a:rPr>
              <a:t>נתאר את המודלים שנבחרו: רגרסייה לוגיסטית </a:t>
            </a:r>
            <a:r>
              <a:rPr lang="en-US" sz="1200" dirty="0">
                <a:latin typeface="Calibri Light" panose="020F0302020204030204" pitchFamily="34" charset="0"/>
                <a:cs typeface="Calibri Light" panose="020F0302020204030204" pitchFamily="34" charset="0"/>
              </a:rPr>
              <a:t>VS</a:t>
            </a:r>
            <a:r>
              <a:rPr lang="he-IL" sz="1200" dirty="0">
                <a:latin typeface="Calibri Light" panose="020F0302020204030204" pitchFamily="34" charset="0"/>
                <a:cs typeface="Calibri Light" panose="020F0302020204030204" pitchFamily="34" charset="0"/>
              </a:rPr>
              <a:t> </a:t>
            </a:r>
            <a:r>
              <a:rPr lang="en-US" sz="1200" dirty="0">
                <a:latin typeface="Calibri Light" panose="020F0302020204030204" pitchFamily="34" charset="0"/>
                <a:cs typeface="Calibri Light" panose="020F0302020204030204" pitchFamily="34" charset="0"/>
              </a:rPr>
              <a:t>GAM</a:t>
            </a:r>
            <a:r>
              <a:rPr lang="he-IL" sz="1200" b="0" i="0" u="none" strike="noStrike" dirty="0">
                <a:effectLst/>
                <a:latin typeface="Calibri Light" panose="020F0302020204030204" pitchFamily="34" charset="0"/>
                <a:cs typeface="Calibri Light" panose="020F0302020204030204" pitchFamily="34" charset="0"/>
              </a:rPr>
              <a:t> </a:t>
            </a:r>
            <a:r>
              <a:rPr lang="he-IL" sz="1200" dirty="0">
                <a:latin typeface="Calibri Light" panose="020F0302020204030204" pitchFamily="34" charset="0"/>
                <a:cs typeface="Calibri Light" panose="020F0302020204030204" pitchFamily="34" charset="0"/>
              </a:rPr>
              <a:t>ואת התוצאות</a:t>
            </a:r>
          </a:p>
          <a:p>
            <a:pPr marL="457200" marR="0" lvl="0" indent="-457200" algn="r" defTabSz="914400" rtl="1" eaLnBrk="1" fontAlgn="base" latinLnBrk="0" hangingPunct="1">
              <a:lnSpc>
                <a:spcPct val="200000"/>
              </a:lnSpc>
              <a:spcBef>
                <a:spcPts val="0"/>
              </a:spcBef>
              <a:spcAft>
                <a:spcPts val="0"/>
              </a:spcAft>
              <a:buClrTx/>
              <a:buSzTx/>
              <a:buFont typeface="Arial" panose="020B0604020202020204" pitchFamily="34" charset="0"/>
              <a:buChar char="•"/>
              <a:tabLst/>
              <a:defRPr/>
            </a:pPr>
            <a:r>
              <a:rPr lang="he-IL" sz="1200" dirty="0">
                <a:latin typeface="Calibri Light" panose="020F0302020204030204" pitchFamily="34" charset="0"/>
                <a:cs typeface="Calibri Light" panose="020F0302020204030204" pitchFamily="34" charset="0"/>
              </a:rPr>
              <a:t>לבסוף, נעבור על הבעיות והקשיים שנתקנו בהם במהלך הניתוח ומה היינו עושות אחרת</a:t>
            </a:r>
          </a:p>
          <a:p>
            <a:pPr marL="457200" indent="-457200" algn="r" rtl="1" fontAlgn="base">
              <a:lnSpc>
                <a:spcPct val="200000"/>
              </a:lnSpc>
              <a:spcBef>
                <a:spcPts val="0"/>
              </a:spcBef>
              <a:spcAft>
                <a:spcPts val="0"/>
              </a:spcAft>
              <a:buFont typeface="Arial" panose="020B0604020202020204" pitchFamily="34" charset="0"/>
              <a:buChar char="•"/>
            </a:pPr>
            <a:r>
              <a:rPr lang="he-IL" sz="1200" b="0" i="0" u="none" strike="noStrike" dirty="0">
                <a:effectLst/>
                <a:latin typeface="Calibri Light" panose="020F0302020204030204" pitchFamily="34" charset="0"/>
                <a:cs typeface="Calibri Light" panose="020F0302020204030204" pitchFamily="34" charset="0"/>
              </a:rPr>
              <a:t>לבסוף נשמח לתת כמה המלצות שחשבנו עליהם לאורך הדרך למחקר המשך</a:t>
            </a:r>
          </a:p>
          <a:p>
            <a:pPr algn="r"/>
            <a:endParaRPr lang="he-IL" dirty="0"/>
          </a:p>
        </p:txBody>
      </p:sp>
      <p:sp>
        <p:nvSpPr>
          <p:cNvPr id="4" name="Slide Number Placeholder 3"/>
          <p:cNvSpPr>
            <a:spLocks noGrp="1"/>
          </p:cNvSpPr>
          <p:nvPr>
            <p:ph type="sldNum" sz="quarter" idx="5"/>
          </p:nvPr>
        </p:nvSpPr>
        <p:spPr/>
        <p:txBody>
          <a:bodyPr/>
          <a:lstStyle/>
          <a:p>
            <a:fld id="{4B0E92BE-97DA-480B-BDF2-19BA54979E2E}" type="slidenum">
              <a:rPr lang="he-IL" smtClean="0"/>
              <a:t>2</a:t>
            </a:fld>
            <a:endParaRPr lang="he-IL"/>
          </a:p>
        </p:txBody>
      </p:sp>
    </p:spTree>
    <p:extLst>
      <p:ext uri="{BB962C8B-B14F-4D97-AF65-F5344CB8AC3E}">
        <p14:creationId xmlns:p14="http://schemas.microsoft.com/office/powerpoint/2010/main" val="50088622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r" rtl="1">
              <a:buFontTx/>
              <a:buChar char="-"/>
            </a:pPr>
            <a:endParaRPr lang="he-IL" dirty="0"/>
          </a:p>
        </p:txBody>
      </p:sp>
      <p:sp>
        <p:nvSpPr>
          <p:cNvPr id="4" name="Slide Number Placeholder 3"/>
          <p:cNvSpPr>
            <a:spLocks noGrp="1"/>
          </p:cNvSpPr>
          <p:nvPr>
            <p:ph type="sldNum" sz="quarter" idx="5"/>
          </p:nvPr>
        </p:nvSpPr>
        <p:spPr/>
        <p:txBody>
          <a:bodyPr/>
          <a:lstStyle/>
          <a:p>
            <a:fld id="{4B0E92BE-97DA-480B-BDF2-19BA54979E2E}" type="slidenum">
              <a:rPr lang="he-IL" smtClean="0"/>
              <a:t>20</a:t>
            </a:fld>
            <a:endParaRPr lang="he-IL"/>
          </a:p>
        </p:txBody>
      </p:sp>
    </p:spTree>
    <p:extLst>
      <p:ext uri="{BB962C8B-B14F-4D97-AF65-F5344CB8AC3E}">
        <p14:creationId xmlns:p14="http://schemas.microsoft.com/office/powerpoint/2010/main" val="84571183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בחלק זה יצרנו תחזית של הסיכוי לתינוק לחלות בשנה הראשונה לחייו לפי מאפיינים נפוצים של התינוקות- להקריא את המאפיינים, כאשר כל תצפית היא תינוק עם המאפיינים הרשומים ותאריך לידה אחר ברצף תאריכי הלידה שלנו.</a:t>
            </a:r>
          </a:p>
          <a:p>
            <a:pPr algn="r" rtl="1"/>
            <a:r>
              <a:rPr lang="he-IL" dirty="0"/>
              <a:t>מה שרואים בגרף זה את הסיכוי של אותו תינוק טיפוסי לחלות בשנה הראשונה לחייו בתאריכי הלידה השונים.</a:t>
            </a:r>
          </a:p>
          <a:p>
            <a:pPr algn="r" rtl="1"/>
            <a:r>
              <a:rPr lang="he-IL" dirty="0"/>
              <a:t>ניתן לראות שיש עלייה </a:t>
            </a:r>
            <a:r>
              <a:rPr lang="he-IL" dirty="0" err="1"/>
              <a:t>בהמלך</a:t>
            </a:r>
            <a:r>
              <a:rPr lang="he-IL" dirty="0"/>
              <a:t> תינוקות שכבר היו בני שנה כשהתפרצה הקורונה, לאחר מכן ירידה קלה אצל תינוקות שהשנה הראשונה שלהם הייתה במהלך הקורונה. ולאחר מכן ישנה עלייה.</a:t>
            </a:r>
          </a:p>
          <a:p>
            <a:pPr marL="0" indent="0" algn="r" rtl="1">
              <a:buNone/>
            </a:pPr>
            <a:endParaRPr lang="he-IL" dirty="0"/>
          </a:p>
        </p:txBody>
      </p:sp>
      <p:sp>
        <p:nvSpPr>
          <p:cNvPr id="4" name="Slide Number Placeholder 3"/>
          <p:cNvSpPr>
            <a:spLocks noGrp="1"/>
          </p:cNvSpPr>
          <p:nvPr>
            <p:ph type="sldNum" sz="quarter" idx="5"/>
          </p:nvPr>
        </p:nvSpPr>
        <p:spPr/>
        <p:txBody>
          <a:bodyPr/>
          <a:lstStyle/>
          <a:p>
            <a:fld id="{4B0E92BE-97DA-480B-BDF2-19BA54979E2E}" type="slidenum">
              <a:rPr lang="he-IL" smtClean="0"/>
              <a:t>21</a:t>
            </a:fld>
            <a:endParaRPr lang="he-IL"/>
          </a:p>
        </p:txBody>
      </p:sp>
    </p:spTree>
    <p:extLst>
      <p:ext uri="{BB962C8B-B14F-4D97-AF65-F5344CB8AC3E}">
        <p14:creationId xmlns:p14="http://schemas.microsoft.com/office/powerpoint/2010/main" val="97324197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בגם בחלק זה יצרנו תינוק טיפוסי בדומה למאפיינים של התינוק הקודם רק שהפעם הפרדיקציה הינה על השנה הניה לחיי התינוק ולכן הפרדיקציה כוללת את הפרמטרים הבאים : להקריא.</a:t>
            </a:r>
          </a:p>
          <a:p>
            <a:pPr algn="r" rtl="1"/>
            <a:r>
              <a:rPr lang="he-IL" dirty="0"/>
              <a:t>בגרף רואים את הפרדיקציה של התינוק לחלות בשנה השנייה כתלות בתאריך הלידה שמשתנה.</a:t>
            </a:r>
          </a:p>
          <a:p>
            <a:pPr algn="r" rtl="1"/>
            <a:r>
              <a:rPr lang="he-IL" dirty="0"/>
              <a:t>כאן ניתן לראות עלייה עקבית בסיכוי לחולי בשנה השנייה ככל שהתינוק נולד אל תוך הקורונה</a:t>
            </a:r>
          </a:p>
          <a:p>
            <a:pPr algn="r" rtl="1"/>
            <a:endParaRPr lang="he-IL" dirty="0"/>
          </a:p>
        </p:txBody>
      </p:sp>
      <p:sp>
        <p:nvSpPr>
          <p:cNvPr id="4" name="Slide Number Placeholder 3"/>
          <p:cNvSpPr>
            <a:spLocks noGrp="1"/>
          </p:cNvSpPr>
          <p:nvPr>
            <p:ph type="sldNum" sz="quarter" idx="5"/>
          </p:nvPr>
        </p:nvSpPr>
        <p:spPr/>
        <p:txBody>
          <a:bodyPr/>
          <a:lstStyle/>
          <a:p>
            <a:fld id="{4B0E92BE-97DA-480B-BDF2-19BA54979E2E}" type="slidenum">
              <a:rPr lang="he-IL" smtClean="0"/>
              <a:t>22</a:t>
            </a:fld>
            <a:endParaRPr lang="he-IL"/>
          </a:p>
        </p:txBody>
      </p:sp>
    </p:spTree>
    <p:extLst>
      <p:ext uri="{BB962C8B-B14F-4D97-AF65-F5344CB8AC3E}">
        <p14:creationId xmlns:p14="http://schemas.microsoft.com/office/powerpoint/2010/main" val="23429120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endParaRPr lang="he-IL" dirty="0"/>
          </a:p>
        </p:txBody>
      </p:sp>
      <p:sp>
        <p:nvSpPr>
          <p:cNvPr id="4" name="Slide Number Placeholder 3"/>
          <p:cNvSpPr>
            <a:spLocks noGrp="1"/>
          </p:cNvSpPr>
          <p:nvPr>
            <p:ph type="sldNum" sz="quarter" idx="5"/>
          </p:nvPr>
        </p:nvSpPr>
        <p:spPr/>
        <p:txBody>
          <a:bodyPr/>
          <a:lstStyle/>
          <a:p>
            <a:fld id="{4B0E92BE-97DA-480B-BDF2-19BA54979E2E}" type="slidenum">
              <a:rPr lang="he-IL" smtClean="0"/>
              <a:t>23</a:t>
            </a:fld>
            <a:endParaRPr lang="he-IL"/>
          </a:p>
        </p:txBody>
      </p:sp>
    </p:spTree>
    <p:extLst>
      <p:ext uri="{BB962C8B-B14F-4D97-AF65-F5344CB8AC3E}">
        <p14:creationId xmlns:p14="http://schemas.microsoft.com/office/powerpoint/2010/main" val="96878247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בגרף זה ניתן לראות את ההסתברות לחלות במחלה אוטופית בשנה השנייה לחיי התינוק, עקומה </a:t>
            </a:r>
            <a:r>
              <a:rPr lang="en-US" dirty="0"/>
              <a:t>X</a:t>
            </a:r>
            <a:r>
              <a:rPr lang="he-IL" dirty="0"/>
              <a:t> היא העקומה שהסתכלנו עליה עד כה בעוד שבאמידת עקום </a:t>
            </a:r>
            <a:r>
              <a:rPr lang="en-US" dirty="0"/>
              <a:t>V</a:t>
            </a:r>
            <a:r>
              <a:rPr lang="he-IL" dirty="0"/>
              <a:t> הוספנו את המשתנה מחלה אוטופית בשנה הראשונה כמשתנה מסביר נוסף.</a:t>
            </a:r>
          </a:p>
          <a:p>
            <a:pPr algn="r" rtl="1"/>
            <a:r>
              <a:rPr lang="he-IL" dirty="0"/>
              <a:t>ניתן לראות שברגע שתינוק חולה במחלה אוטופית בשנה הראשונה הסיכוי שלו לחלות במחלה אוטופית בשנה השנייה עולה.</a:t>
            </a:r>
          </a:p>
        </p:txBody>
      </p:sp>
      <p:sp>
        <p:nvSpPr>
          <p:cNvPr id="4" name="Slide Number Placeholder 3"/>
          <p:cNvSpPr>
            <a:spLocks noGrp="1"/>
          </p:cNvSpPr>
          <p:nvPr>
            <p:ph type="sldNum" sz="quarter" idx="5"/>
          </p:nvPr>
        </p:nvSpPr>
        <p:spPr/>
        <p:txBody>
          <a:bodyPr/>
          <a:lstStyle/>
          <a:p>
            <a:fld id="{4B0E92BE-97DA-480B-BDF2-19BA54979E2E}" type="slidenum">
              <a:rPr lang="he-IL" smtClean="0"/>
              <a:t>24</a:t>
            </a:fld>
            <a:endParaRPr lang="he-IL"/>
          </a:p>
        </p:txBody>
      </p:sp>
    </p:spTree>
    <p:extLst>
      <p:ext uri="{BB962C8B-B14F-4D97-AF65-F5344CB8AC3E}">
        <p14:creationId xmlns:p14="http://schemas.microsoft.com/office/powerpoint/2010/main" val="75289445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kumimoji="0" lang="he-IL" altLang="he-IL" sz="12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המחקר מרתק! החל בנושא, בתקופה הנחקרת, השיטות בהם השתמשנו ניגשנו לכל שלב בהתלהבות ולמדנו המון מהתהליך.</a:t>
            </a:r>
          </a:p>
          <a:p>
            <a:pPr marL="0" marR="0" lvl="0" indent="0" algn="r" defTabSz="914400" rtl="1" eaLnBrk="1" fontAlgn="auto" latinLnBrk="0" hangingPunct="1">
              <a:lnSpc>
                <a:spcPct val="100000"/>
              </a:lnSpc>
              <a:spcBef>
                <a:spcPts val="0"/>
              </a:spcBef>
              <a:spcAft>
                <a:spcPts val="0"/>
              </a:spcAft>
              <a:buClrTx/>
              <a:buSzTx/>
              <a:buFontTx/>
              <a:buNone/>
              <a:tabLst/>
              <a:defRPr/>
            </a:pPr>
            <a:endParaRPr kumimoji="0" lang="he-IL" altLang="he-IL" sz="12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endParaRPr>
          </a:p>
          <a:p>
            <a:pPr marL="0" marR="0" lvl="0" indent="0" algn="r" defTabSz="914400" rtl="1" eaLnBrk="1" fontAlgn="auto" latinLnBrk="0" hangingPunct="1">
              <a:lnSpc>
                <a:spcPct val="100000"/>
              </a:lnSpc>
              <a:spcBef>
                <a:spcPts val="0"/>
              </a:spcBef>
              <a:spcAft>
                <a:spcPts val="0"/>
              </a:spcAft>
              <a:buClrTx/>
              <a:buSzTx/>
              <a:buFontTx/>
              <a:buNone/>
              <a:tabLst/>
              <a:defRPr/>
            </a:pPr>
            <a:r>
              <a:rPr kumimoji="0" lang="he-IL" altLang="he-IL" sz="12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שת"פ עם חוקרים אחרים- </a:t>
            </a:r>
            <a:r>
              <a:rPr lang="he-IL" altLang="he-IL" sz="1200" dirty="0">
                <a:latin typeface="Calibri Light" panose="020F0302020204030204" pitchFamily="34" charset="0"/>
                <a:cs typeface="Calibri Light" panose="020F0302020204030204" pitchFamily="34" charset="0"/>
              </a:rPr>
              <a:t>אולי אפילו בחו"ל, כדי לאמת ממצאים ולשכפל את המחקר על פני אוכלוסיות ומסגרות שונות. מאמצים משותפים יכולים לחזק את העדויות המדעיות ולהגביר את ההשפעה של המחקר.</a:t>
            </a:r>
          </a:p>
          <a:p>
            <a:pPr marL="0" marR="0" lvl="0" indent="0" algn="r" defTabSz="914400" rtl="1" eaLnBrk="1" fontAlgn="auto" latinLnBrk="0" hangingPunct="1">
              <a:lnSpc>
                <a:spcPct val="100000"/>
              </a:lnSpc>
              <a:spcBef>
                <a:spcPts val="0"/>
              </a:spcBef>
              <a:spcAft>
                <a:spcPts val="0"/>
              </a:spcAft>
              <a:buClrTx/>
              <a:buSzTx/>
              <a:buFontTx/>
              <a:buNone/>
              <a:tabLst/>
              <a:defRPr/>
            </a:pPr>
            <a:endParaRPr lang="he-IL" altLang="he-IL" sz="1200" dirty="0">
              <a:latin typeface="Calibri Light" panose="020F0302020204030204" pitchFamily="34" charset="0"/>
              <a:cs typeface="Calibri Light" panose="020F0302020204030204" pitchFamily="34" charset="0"/>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altLang="he-IL" sz="1200" dirty="0">
                <a:latin typeface="Calibri Light" panose="020F0302020204030204" pitchFamily="34" charset="0"/>
                <a:cs typeface="Calibri Light" panose="020F0302020204030204" pitchFamily="34" charset="0"/>
              </a:rPr>
              <a:t>מעקב ארוך טווח- הארכת תקופת המעקב של המחקר כדי להעריך את ההשפעות ארוכות הטווח של שיטות היגיינה על התפתחות והתקדמות של מחלות אטופיות בילדים. לעקוב אחר המשתתפים כשהם מתבגרים כדי לראות כל שינוי בתוצאות הבריאותיות שלהם.</a:t>
            </a:r>
          </a:p>
          <a:p>
            <a:pPr marL="0" marR="0" lvl="0" indent="0" algn="r" defTabSz="914400" rtl="1" eaLnBrk="1" fontAlgn="auto" latinLnBrk="0" hangingPunct="1">
              <a:lnSpc>
                <a:spcPct val="100000"/>
              </a:lnSpc>
              <a:spcBef>
                <a:spcPts val="0"/>
              </a:spcBef>
              <a:spcAft>
                <a:spcPts val="0"/>
              </a:spcAft>
              <a:buClrTx/>
              <a:buSzTx/>
              <a:buFontTx/>
              <a:buNone/>
              <a:tabLst/>
              <a:defRPr/>
            </a:pPr>
            <a:endParaRPr lang="he-IL" altLang="he-IL" sz="1200" dirty="0">
              <a:latin typeface="Calibri Light" panose="020F0302020204030204" pitchFamily="34" charset="0"/>
              <a:cs typeface="Calibri Light" panose="020F0302020204030204" pitchFamily="34" charset="0"/>
            </a:endParaRPr>
          </a:p>
          <a:p>
            <a:pPr marL="0" marR="0" lvl="0" indent="0" algn="r" defTabSz="914400" rtl="1" eaLnBrk="0" fontAlgn="base" latinLnBrk="0" hangingPunct="0">
              <a:lnSpc>
                <a:spcPct val="100000"/>
              </a:lnSpc>
              <a:spcBef>
                <a:spcPct val="0"/>
              </a:spcBef>
              <a:spcAft>
                <a:spcPct val="0"/>
              </a:spcAft>
              <a:buClrTx/>
              <a:buSzTx/>
              <a:buFont typeface="Arial" panose="020B0604020202020204" pitchFamily="34" charset="0"/>
              <a:buNone/>
              <a:tabLst/>
              <a:defRPr/>
            </a:pPr>
            <a:r>
              <a:rPr lang="he-IL" dirty="0"/>
              <a:t>מתוך בחירת המשתנים כבר רואים שמשתנים רבים קשורים במידע אודות האם (לא מפתיע...) אפשר לבדוק את ההשפעה של שיטות היגיינה אימהיות, תזונה וחשיפות במהלך ההריון על התפתחות מחלות אטופיות בילודים, לחקור את יחסי הגומלין בין גורמי חיסון אימהי והתפתחות חיסונית עוברית ביחס לתיאוריית ההיגיינה.</a:t>
            </a:r>
            <a:endParaRPr lang="he-IL" sz="1200" dirty="0">
              <a:latin typeface="Calibri Light" panose="020F0302020204030204" pitchFamily="34" charset="0"/>
              <a:cs typeface="Calibri Light" panose="020F0302020204030204" pitchFamily="34" charset="0"/>
            </a:endParaRPr>
          </a:p>
          <a:p>
            <a:pPr marL="0" marR="0" lvl="0" indent="0" algn="r" defTabSz="914400" rtl="1" eaLnBrk="1" fontAlgn="auto" latinLnBrk="0" hangingPunct="1">
              <a:lnSpc>
                <a:spcPct val="100000"/>
              </a:lnSpc>
              <a:spcBef>
                <a:spcPts val="0"/>
              </a:spcBef>
              <a:spcAft>
                <a:spcPts val="0"/>
              </a:spcAft>
              <a:buClrTx/>
              <a:buSzTx/>
              <a:buFontTx/>
              <a:buNone/>
              <a:tabLst/>
              <a:defRPr/>
            </a:pPr>
            <a:endParaRPr lang="he-IL" altLang="he-IL" sz="1200" dirty="0">
              <a:latin typeface="Calibri Light" panose="020F0302020204030204" pitchFamily="34" charset="0"/>
              <a:cs typeface="Calibri Light" panose="020F0302020204030204" pitchFamily="34" charset="0"/>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altLang="he-IL" sz="1200" dirty="0">
                <a:latin typeface="Calibri Light" panose="020F0302020204030204" pitchFamily="34" charset="0"/>
                <a:cs typeface="Calibri Light" panose="020F0302020204030204" pitchFamily="34" charset="0"/>
              </a:rPr>
              <a:t>חקר על הקשר בין חשיפה סביבתית למחלות אוטופיות: </a:t>
            </a:r>
            <a:r>
              <a:rPr kumimoji="0" lang="he-IL" altLang="he-IL" sz="12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חקירת תפקידן של חשיפות סביבתיות</a:t>
            </a:r>
            <a:r>
              <a:rPr kumimoji="0" lang="he-IL" altLang="he-IL" sz="1200" b="0" i="0" u="none" strike="noStrike" cap="none" normalizeH="0" baseline="0" dirty="0">
                <a:ln>
                  <a:noFill/>
                </a:ln>
                <a:solidFill>
                  <a:schemeClr val="tx1"/>
                </a:solidFill>
                <a:effectLst/>
                <a:latin typeface="+mn-lt"/>
                <a:cs typeface="+mn-cs"/>
              </a:rPr>
              <a:t> </a:t>
            </a:r>
            <a:r>
              <a:rPr kumimoji="0" lang="he-IL" altLang="he-IL" sz="12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על הקשר בין שיטות היגיינה ומחלות אטופיות. כגון זיהום אוויר, אלרגנים פנימיים ומגוון מיקרוביאלי, בהקשר של תורת ההיגיינה ומחלות אטופיות. </a:t>
            </a:r>
            <a:r>
              <a:rPr lang="he-IL" altLang="he-IL" sz="1200" dirty="0">
                <a:latin typeface="Calibri Light" panose="020F0302020204030204" pitchFamily="34" charset="0"/>
                <a:cs typeface="Calibri Light" panose="020F0302020204030204" pitchFamily="34" charset="0"/>
              </a:rPr>
              <a:t>ככל הנראה התינוקות בשיא הקורונה לא יצאו מהבית, משמע, היו חשופים לזיהום סביבתי נמוך יותר מאחרים. ניתן לעשות מחקר שיבצע </a:t>
            </a:r>
            <a:r>
              <a:rPr kumimoji="0" lang="he-IL" altLang="he-IL" sz="12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ניתוח כיצד גורמים אלה מתקשרים עם נוהלי היגיינה ומשפיעים על הסיכון לפתח מחלות אטופיות בילודים.</a:t>
            </a:r>
          </a:p>
          <a:p>
            <a:pPr marL="0" marR="0" lvl="0" indent="0" algn="r" defTabSz="914400" rtl="1" eaLnBrk="1" fontAlgn="auto" latinLnBrk="0" hangingPunct="1">
              <a:lnSpc>
                <a:spcPct val="100000"/>
              </a:lnSpc>
              <a:spcBef>
                <a:spcPts val="0"/>
              </a:spcBef>
              <a:spcAft>
                <a:spcPts val="0"/>
              </a:spcAft>
              <a:buClrTx/>
              <a:buSzTx/>
              <a:buFontTx/>
              <a:buNone/>
              <a:tabLst/>
              <a:defRPr/>
            </a:pPr>
            <a:endParaRPr kumimoji="0" lang="he-IL" altLang="he-IL" sz="12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endParaRPr>
          </a:p>
          <a:p>
            <a:pPr marL="0" marR="0" lvl="0" indent="0" algn="r" defTabSz="914400" rtl="1" eaLnBrk="1" fontAlgn="auto" latinLnBrk="0" hangingPunct="1">
              <a:lnSpc>
                <a:spcPct val="100000"/>
              </a:lnSpc>
              <a:spcBef>
                <a:spcPts val="0"/>
              </a:spcBef>
              <a:spcAft>
                <a:spcPts val="0"/>
              </a:spcAft>
              <a:buClrTx/>
              <a:buSzTx/>
              <a:buFontTx/>
              <a:buNone/>
              <a:tabLst/>
              <a:defRPr/>
            </a:pPr>
            <a:r>
              <a:rPr kumimoji="0" lang="he-IL" altLang="he-IL" sz="12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מחקר המשך אודת השפעתם של גורמים סוציו-אקונומיים על הקשר בין שיטות היגיינה ומחלות אטופיות- להעריך כיצד הכנסה, השכלה וגישה לשירותי בריאות עשויים לשנות את הקשר הזה, ולחקור התערבויות פוטנציאליות כדי להתמודד עם פערי בריאות.</a:t>
            </a:r>
          </a:p>
          <a:p>
            <a:pPr marL="0" marR="0" lvl="0" indent="0" algn="r" defTabSz="914400" rtl="1" eaLnBrk="1" fontAlgn="auto" latinLnBrk="0" hangingPunct="1">
              <a:lnSpc>
                <a:spcPct val="100000"/>
              </a:lnSpc>
              <a:spcBef>
                <a:spcPts val="0"/>
              </a:spcBef>
              <a:spcAft>
                <a:spcPts val="0"/>
              </a:spcAft>
              <a:buClrTx/>
              <a:buSzTx/>
              <a:buFontTx/>
              <a:buNone/>
              <a:tabLst/>
              <a:defRPr/>
            </a:pPr>
            <a:endParaRPr lang="he-IL" altLang="he-IL" sz="1200" dirty="0">
              <a:latin typeface="Calibri Light" panose="020F0302020204030204" pitchFamily="34" charset="0"/>
              <a:cs typeface="Calibri Light" panose="020F0302020204030204" pitchFamily="34" charset="0"/>
            </a:endParaRPr>
          </a:p>
          <a:p>
            <a:pPr marL="0" marR="0" lvl="0" indent="0" algn="r" defTabSz="914400" rtl="1" eaLnBrk="1" fontAlgn="auto" latinLnBrk="0" hangingPunct="1">
              <a:lnSpc>
                <a:spcPct val="100000"/>
              </a:lnSpc>
              <a:spcBef>
                <a:spcPts val="0"/>
              </a:spcBef>
              <a:spcAft>
                <a:spcPts val="0"/>
              </a:spcAft>
              <a:buClrTx/>
              <a:buSzTx/>
              <a:buFontTx/>
              <a:buNone/>
              <a:tabLst/>
              <a:defRPr/>
            </a:pPr>
            <a:endParaRPr lang="he-IL" altLang="he-IL" sz="1200" dirty="0">
              <a:latin typeface="Calibri Light" panose="020F0302020204030204" pitchFamily="34" charset="0"/>
              <a:cs typeface="Calibri Light" panose="020F0302020204030204" pitchFamily="34" charset="0"/>
            </a:endParaRPr>
          </a:p>
          <a:p>
            <a:pPr marL="0" marR="0" lvl="0" indent="0" algn="r" defTabSz="914400" rtl="1" eaLnBrk="1" fontAlgn="auto" latinLnBrk="0" hangingPunct="1">
              <a:lnSpc>
                <a:spcPct val="100000"/>
              </a:lnSpc>
              <a:spcBef>
                <a:spcPts val="0"/>
              </a:spcBef>
              <a:spcAft>
                <a:spcPts val="0"/>
              </a:spcAft>
              <a:buClrTx/>
              <a:buSzTx/>
              <a:buFontTx/>
              <a:buNone/>
              <a:tabLst/>
              <a:defRPr/>
            </a:pPr>
            <a:endParaRPr lang="he-IL" altLang="he-IL" sz="1200" dirty="0">
              <a:latin typeface="Calibri Light" panose="020F0302020204030204" pitchFamily="34" charset="0"/>
              <a:cs typeface="Calibri Light" panose="020F0302020204030204" pitchFamily="34" charset="0"/>
            </a:endParaRPr>
          </a:p>
          <a:p>
            <a:pPr marL="0" marR="0" lvl="0" indent="0" algn="r" defTabSz="914400" rtl="1" eaLnBrk="1" fontAlgn="auto" latinLnBrk="0" hangingPunct="1">
              <a:lnSpc>
                <a:spcPct val="100000"/>
              </a:lnSpc>
              <a:spcBef>
                <a:spcPts val="0"/>
              </a:spcBef>
              <a:spcAft>
                <a:spcPts val="0"/>
              </a:spcAft>
              <a:buClrTx/>
              <a:buSzTx/>
              <a:buFontTx/>
              <a:buNone/>
              <a:tabLst/>
              <a:defRPr/>
            </a:pPr>
            <a:endParaRPr lang="he-IL" altLang="he-IL" sz="1200" dirty="0">
              <a:latin typeface="Calibri Light" panose="020F0302020204030204" pitchFamily="34" charset="0"/>
              <a:cs typeface="Calibri Light" panose="020F0302020204030204" pitchFamily="34" charset="0"/>
            </a:endParaRPr>
          </a:p>
          <a:p>
            <a:pPr marL="0" marR="0" lvl="0" indent="0" algn="r" defTabSz="914400" rtl="1" eaLnBrk="1" fontAlgn="auto" latinLnBrk="0" hangingPunct="1">
              <a:lnSpc>
                <a:spcPct val="100000"/>
              </a:lnSpc>
              <a:spcBef>
                <a:spcPts val="0"/>
              </a:spcBef>
              <a:spcAft>
                <a:spcPts val="0"/>
              </a:spcAft>
              <a:buClrTx/>
              <a:buSzTx/>
              <a:buFontTx/>
              <a:buNone/>
              <a:tabLst/>
              <a:defRPr/>
            </a:pPr>
            <a:endParaRPr kumimoji="0" lang="he-IL" altLang="he-IL" sz="12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endParaRPr>
          </a:p>
          <a:p>
            <a:pPr marL="0" marR="0" lvl="0" indent="0" algn="r" defTabSz="914400" rtl="1" eaLnBrk="1" fontAlgn="auto" latinLnBrk="0" hangingPunct="1">
              <a:lnSpc>
                <a:spcPct val="100000"/>
              </a:lnSpc>
              <a:spcBef>
                <a:spcPts val="0"/>
              </a:spcBef>
              <a:spcAft>
                <a:spcPts val="0"/>
              </a:spcAft>
              <a:buClrTx/>
              <a:buSzTx/>
              <a:buFontTx/>
              <a:buNone/>
              <a:tabLst/>
              <a:defRPr/>
            </a:pPr>
            <a:endParaRPr kumimoji="0" lang="he-IL" altLang="he-IL" sz="12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endParaRPr>
          </a:p>
          <a:p>
            <a:pPr algn="r" rtl="1"/>
            <a:endParaRPr lang="he-IL" dirty="0"/>
          </a:p>
        </p:txBody>
      </p:sp>
      <p:sp>
        <p:nvSpPr>
          <p:cNvPr id="4" name="Slide Number Placeholder 3"/>
          <p:cNvSpPr>
            <a:spLocks noGrp="1"/>
          </p:cNvSpPr>
          <p:nvPr>
            <p:ph type="sldNum" sz="quarter" idx="5"/>
          </p:nvPr>
        </p:nvSpPr>
        <p:spPr/>
        <p:txBody>
          <a:bodyPr/>
          <a:lstStyle/>
          <a:p>
            <a:fld id="{4B0E92BE-97DA-480B-BDF2-19BA54979E2E}" type="slidenum">
              <a:rPr lang="he-IL" smtClean="0"/>
              <a:t>25</a:t>
            </a:fld>
            <a:endParaRPr lang="he-IL"/>
          </a:p>
        </p:txBody>
      </p:sp>
    </p:spTree>
    <p:extLst>
      <p:ext uri="{BB962C8B-B14F-4D97-AF65-F5344CB8AC3E}">
        <p14:creationId xmlns:p14="http://schemas.microsoft.com/office/powerpoint/2010/main" val="176952645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נספח 2: כאן אנחנו רואים את </a:t>
            </a:r>
            <a:r>
              <a:rPr lang="el-GR" dirty="0"/>
              <a:t>β </a:t>
            </a:r>
            <a:r>
              <a:rPr lang="he-IL" dirty="0"/>
              <a:t> חוזר והוא מייצג את אותו הדבר- משקל. המונח השני שלנו, </a:t>
            </a:r>
            <a:r>
              <a:rPr lang="en-US" dirty="0"/>
              <a:t>b </a:t>
            </a:r>
            <a:r>
              <a:rPr lang="he-IL" dirty="0"/>
              <a:t> מייצג את הבסיס לפולינום של ההחלקה (כלומר האם </a:t>
            </a:r>
            <a:r>
              <a:rPr lang="en-US" dirty="0"/>
              <a:t>x</a:t>
            </a:r>
            <a:r>
              <a:rPr lang="he-IL" dirty="0"/>
              <a:t> לינארי, או בריבוע או בשלישית...). ישנן פונקציות בסיס אחרות והן יכולות להיות רב-ממדיות.</a:t>
            </a:r>
          </a:p>
          <a:p>
            <a:pPr marL="171450" indent="-171450" algn="r" rtl="1">
              <a:buFontTx/>
              <a:buChar char="-"/>
            </a:pPr>
            <a:endParaRPr lang="he-IL" dirty="0"/>
          </a:p>
          <a:p>
            <a:pPr marR="0" lvl="0" algn="r" defTabSz="914400" rtl="1" eaLnBrk="0" fontAlgn="base" latinLnBrk="0" hangingPunct="0">
              <a:lnSpc>
                <a:spcPct val="100000"/>
              </a:lnSpc>
              <a:spcBef>
                <a:spcPct val="0"/>
              </a:spcBef>
              <a:spcAft>
                <a:spcPct val="0"/>
              </a:spcAft>
              <a:buClrTx/>
              <a:buSzTx/>
              <a:tabLst/>
            </a:pPr>
            <a:r>
              <a:rPr lang="he-IL" altLang="he-IL" sz="1200" dirty="0">
                <a:solidFill>
                  <a:srgbClr val="202124"/>
                </a:solidFill>
                <a:latin typeface="Calibri Light" panose="020F0302020204030204" pitchFamily="34" charset="0"/>
                <a:cs typeface="Calibri Light" panose="020F0302020204030204" pitchFamily="34" charset="0"/>
              </a:rPr>
              <a:t>נשים לב </a:t>
            </a:r>
            <a:r>
              <a:rPr kumimoji="0" lang="he-IL" altLang="he-IL" sz="1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שיכולים להיות לנו </a:t>
            </a:r>
            <a:r>
              <a:rPr kumimoji="0" lang="en-US" altLang="he-IL" sz="1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k</a:t>
            </a:r>
            <a:r>
              <a:rPr kumimoji="0" lang="he-IL" altLang="he-IL" sz="1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 משקלים ופונקציות לכל משתנה במשוואה שלנו.</a:t>
            </a:r>
          </a:p>
          <a:p>
            <a:pPr marR="0" lvl="0" algn="r" defTabSz="914400" rtl="1" eaLnBrk="0" fontAlgn="base" latinLnBrk="0" hangingPunct="0">
              <a:lnSpc>
                <a:spcPct val="100000"/>
              </a:lnSpc>
              <a:spcBef>
                <a:spcPct val="0"/>
              </a:spcBef>
              <a:spcAft>
                <a:spcPct val="0"/>
              </a:spcAft>
              <a:buClrTx/>
              <a:buSzTx/>
              <a:tabLst/>
            </a:pPr>
            <a:r>
              <a:rPr kumimoji="0" lang="he-IL" altLang="he-IL" sz="1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זה הרבה יותר גמיש והרבה פחות ליניארי מהרגרסיה הליניארית שלנו.</a:t>
            </a:r>
          </a:p>
          <a:p>
            <a:pPr algn="r" rtl="1"/>
            <a:endParaRPr lang="he-IL" dirty="0"/>
          </a:p>
        </p:txBody>
      </p:sp>
      <p:sp>
        <p:nvSpPr>
          <p:cNvPr id="4" name="Slide Number Placeholder 3"/>
          <p:cNvSpPr>
            <a:spLocks noGrp="1"/>
          </p:cNvSpPr>
          <p:nvPr>
            <p:ph type="sldNum" sz="quarter" idx="5"/>
          </p:nvPr>
        </p:nvSpPr>
        <p:spPr/>
        <p:txBody>
          <a:bodyPr/>
          <a:lstStyle/>
          <a:p>
            <a:fld id="{4B0E92BE-97DA-480B-BDF2-19BA54979E2E}" type="slidenum">
              <a:rPr lang="he-IL" smtClean="0"/>
              <a:t>27</a:t>
            </a:fld>
            <a:endParaRPr lang="he-IL"/>
          </a:p>
        </p:txBody>
      </p:sp>
    </p:spTree>
    <p:extLst>
      <p:ext uri="{BB962C8B-B14F-4D97-AF65-F5344CB8AC3E}">
        <p14:creationId xmlns:p14="http://schemas.microsoft.com/office/powerpoint/2010/main" val="19502679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למען הסדר הטוב, נחזור על שאלת המחקר כפי שהצגת אותה בפנינו:</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latin typeface="Calibri Light" panose="020F0302020204030204" pitchFamily="34" charset="0"/>
                <a:cs typeface="Calibri Light" panose="020F0302020204030204" pitchFamily="34" charset="0"/>
              </a:rPr>
              <a:t>בחינת הקשר בין תיאוריית ההיגיינה לבין הסיכוי למחלות אוטופיות בילודים</a:t>
            </a:r>
            <a:endParaRPr lang="he-IL" sz="1200" i="0" u="none" strike="noStrike" dirty="0">
              <a:effectLst/>
              <a:latin typeface="Calibri Light" panose="020F0302020204030204" pitchFamily="34" charset="0"/>
              <a:cs typeface="Calibri Light" panose="020F0302020204030204" pitchFamily="34" charset="0"/>
            </a:endParaRPr>
          </a:p>
          <a:p>
            <a:pPr algn="r" rtl="1"/>
            <a:endParaRPr lang="he-IL" dirty="0"/>
          </a:p>
          <a:p>
            <a:pPr algn="r" rtl="1"/>
            <a:r>
              <a:rPr lang="he-IL" dirty="0"/>
              <a:t>שלושת המחלות ששימשו כאינדקציה לחולה/ לא חולה בשנה הראשונה ובשנה השניה היו אלרגיה למזון, אסטמה של העור ואסטמה בדרכי הנשימה.</a:t>
            </a:r>
          </a:p>
        </p:txBody>
      </p:sp>
      <p:sp>
        <p:nvSpPr>
          <p:cNvPr id="4" name="Slide Number Placeholder 3"/>
          <p:cNvSpPr>
            <a:spLocks noGrp="1"/>
          </p:cNvSpPr>
          <p:nvPr>
            <p:ph type="sldNum" sz="quarter" idx="5"/>
          </p:nvPr>
        </p:nvSpPr>
        <p:spPr/>
        <p:txBody>
          <a:bodyPr/>
          <a:lstStyle/>
          <a:p>
            <a:fld id="{4B0E92BE-97DA-480B-BDF2-19BA54979E2E}" type="slidenum">
              <a:rPr lang="he-IL" smtClean="0"/>
              <a:t>3</a:t>
            </a:fld>
            <a:endParaRPr lang="he-IL"/>
          </a:p>
        </p:txBody>
      </p:sp>
    </p:spTree>
    <p:extLst>
      <p:ext uri="{BB962C8B-B14F-4D97-AF65-F5344CB8AC3E}">
        <p14:creationId xmlns:p14="http://schemas.microsoft.com/office/powerpoint/2010/main" val="12611740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 typeface="Arial" panose="020B0604020202020204" pitchFamily="34" charset="0"/>
              <a:buNone/>
              <a:tabLst/>
              <a:defRPr/>
            </a:pPr>
            <a:r>
              <a:rPr lang="he-IL" b="0" dirty="0">
                <a:effectLst/>
              </a:rPr>
              <a:t>- קיבלנו ממך דאטא בצורה של אקסל שמולתה על ידי הורים שלקחו חלק בניסוי. באקסל האחרון שקיבנו מימך היו 2252 תצפיות נכון לתאריך ה-10 במאי.</a:t>
            </a:r>
          </a:p>
          <a:p>
            <a:pPr algn="r" rtl="1"/>
            <a:r>
              <a:rPr lang="he-IL" b="0" dirty="0">
                <a:effectLst/>
              </a:rPr>
              <a:t>השלב הראשוני היה לסנן את ההורים שלא מילאו את השאלון במלואו ואת התינוקות שלא השלימו שנתיים לחייהם.</a:t>
            </a:r>
          </a:p>
          <a:p>
            <a:pPr algn="r" rtl="1"/>
            <a:endParaRPr lang="he-IL" b="0" dirty="0">
              <a:effectLst/>
            </a:endParaRPr>
          </a:p>
          <a:p>
            <a:pPr marL="171450" marR="0" lvl="0" indent="-171450" algn="r" defTabSz="914400" rtl="1" eaLnBrk="1" fontAlgn="auto" latinLnBrk="0" hangingPunct="1">
              <a:lnSpc>
                <a:spcPct val="100000"/>
              </a:lnSpc>
              <a:spcBef>
                <a:spcPts val="0"/>
              </a:spcBef>
              <a:spcAft>
                <a:spcPts val="0"/>
              </a:spcAft>
              <a:buClrTx/>
              <a:buSzTx/>
              <a:buFontTx/>
              <a:buChar char="-"/>
              <a:tabLst/>
              <a:defRPr/>
            </a:pPr>
            <a:r>
              <a:rPr lang="he-IL" sz="1200" dirty="0">
                <a:latin typeface="Calibri Light" panose="020F0302020204030204" pitchFamily="34" charset="0"/>
                <a:cs typeface="Calibri Light" panose="020F0302020204030204" pitchFamily="34" charset="0"/>
              </a:rPr>
              <a:t>חילקנו ל-4 קבוצות לידה לפי ההמלצה שנתת לנו בהתאם לתפיסה הרפואית.</a:t>
            </a:r>
          </a:p>
          <a:p>
            <a:pPr marL="171450" marR="0" lvl="0" indent="-171450" algn="r" defTabSz="914400" rtl="1" eaLnBrk="1" fontAlgn="auto" latinLnBrk="0" hangingPunct="1">
              <a:lnSpc>
                <a:spcPct val="100000"/>
              </a:lnSpc>
              <a:spcBef>
                <a:spcPts val="0"/>
              </a:spcBef>
              <a:spcAft>
                <a:spcPts val="0"/>
              </a:spcAft>
              <a:buClrTx/>
              <a:buSzTx/>
              <a:buFontTx/>
              <a:buChar char="-"/>
              <a:tabLst/>
              <a:defRPr/>
            </a:pPr>
            <a:endParaRPr lang="he-IL" sz="1200" b="0" dirty="0">
              <a:effectLst/>
              <a:latin typeface="Calibri Light" panose="020F0302020204030204" pitchFamily="34" charset="0"/>
              <a:cs typeface="Calibri Light" panose="020F0302020204030204" pitchFamily="34" charset="0"/>
            </a:endParaRPr>
          </a:p>
          <a:p>
            <a:pPr marL="171450" marR="0" lvl="0" indent="-171450" algn="r" defTabSz="914400" rtl="1" eaLnBrk="1" fontAlgn="auto" latinLnBrk="0" hangingPunct="1">
              <a:lnSpc>
                <a:spcPct val="100000"/>
              </a:lnSpc>
              <a:spcBef>
                <a:spcPts val="0"/>
              </a:spcBef>
              <a:spcAft>
                <a:spcPts val="0"/>
              </a:spcAft>
              <a:buClrTx/>
              <a:buSzTx/>
              <a:buFontTx/>
              <a:buChar char="-"/>
              <a:tabLst/>
              <a:defRPr/>
            </a:pPr>
            <a:r>
              <a:rPr lang="he-IL" sz="1200" b="0" dirty="0">
                <a:effectLst/>
                <a:latin typeface="Calibri Light" panose="020F0302020204030204" pitchFamily="34" charset="0"/>
                <a:cs typeface="Calibri Light" panose="020F0302020204030204" pitchFamily="34" charset="0"/>
              </a:rPr>
              <a:t>יצרנו משתנה חדש המעיד על תינוק בריא/ חולה בשנה הראשונה וכדומה גם לשנה השניה.</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b="0" dirty="0">
                <a:effectLst/>
                <a:latin typeface="Calibri Light" panose="020F0302020204030204" pitchFamily="34" charset="0"/>
                <a:cs typeface="Calibri Light" panose="020F0302020204030204" pitchFamily="34" charset="0"/>
              </a:rPr>
              <a:t>גם בנוגע למשתנה של מצס סוציו אקונומי שינינו מעט את החלוקה לקטגוריות לפי מה שמקובל.</a:t>
            </a:r>
            <a:endParaRPr lang="he-IL" b="0" dirty="0">
              <a:effectLst/>
            </a:endParaRPr>
          </a:p>
          <a:p>
            <a:pPr algn="r" rtl="1"/>
            <a:endParaRPr lang="he-IL" b="0" dirty="0">
              <a:effectLst/>
            </a:endParaRPr>
          </a:p>
          <a:p>
            <a:pPr algn="r" rtl="1"/>
            <a:r>
              <a:rPr lang="he-IL" b="0" dirty="0">
                <a:effectLst/>
              </a:rPr>
              <a:t>- הורדת תצפיות: לאחר בדיקה של ערכים חסרים נשארנו עם משתנה אחד מרכזי, השכלת האם, שהיו לו 15% ערכים חסרים.</a:t>
            </a:r>
          </a:p>
          <a:p>
            <a:pPr algn="r" rtl="1"/>
            <a:r>
              <a:rPr lang="he-IL" b="0" dirty="0">
                <a:effectLst/>
              </a:rPr>
              <a:t>היו 2 אופציות להוריד אותו או להשמיט את התצפיות, בהינתן שהתפלגות הנתונים החסרים דומה יחסית להתפלגות שאר הנתונים. לאחר התייעצות איתך בחרנו להשאיר את המשתנה ולהוריד את התצפיות.</a:t>
            </a:r>
          </a:p>
          <a:p>
            <a:pPr algn="r" rtl="1"/>
            <a:br>
              <a:rPr lang="he-IL" b="0" dirty="0">
                <a:effectLst/>
              </a:rPr>
            </a:br>
            <a:br>
              <a:rPr lang="he-IL" b="0" dirty="0">
                <a:effectLst/>
              </a:rPr>
            </a:br>
            <a:endParaRPr lang="he-IL" dirty="0"/>
          </a:p>
        </p:txBody>
      </p:sp>
      <p:sp>
        <p:nvSpPr>
          <p:cNvPr id="4" name="Slide Number Placeholder 3"/>
          <p:cNvSpPr>
            <a:spLocks noGrp="1"/>
          </p:cNvSpPr>
          <p:nvPr>
            <p:ph type="sldNum" sz="quarter" idx="5"/>
          </p:nvPr>
        </p:nvSpPr>
        <p:spPr/>
        <p:txBody>
          <a:bodyPr/>
          <a:lstStyle/>
          <a:p>
            <a:fld id="{4B0E92BE-97DA-480B-BDF2-19BA54979E2E}" type="slidenum">
              <a:rPr lang="he-IL" smtClean="0"/>
              <a:t>4</a:t>
            </a:fld>
            <a:endParaRPr lang="he-IL"/>
          </a:p>
        </p:txBody>
      </p:sp>
    </p:spTree>
    <p:extLst>
      <p:ext uri="{BB962C8B-B14F-4D97-AF65-F5344CB8AC3E}">
        <p14:creationId xmlns:p14="http://schemas.microsoft.com/office/powerpoint/2010/main" val="2595761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914400" algn="r" rtl="1">
              <a:spcBef>
                <a:spcPts val="0"/>
              </a:spcBef>
              <a:spcAft>
                <a:spcPts val="0"/>
              </a:spcAft>
            </a:pPr>
            <a:r>
              <a:rPr lang="he-IL" b="0" dirty="0"/>
              <a:t>1. בטבלה ניתן לראות שגודלן של הקבוצות השניה והשלישית גדול ביחס לקבוצה הראשונה והרביעית.</a:t>
            </a:r>
          </a:p>
          <a:p>
            <a:pPr marL="914400" algn="r" rtl="1">
              <a:spcBef>
                <a:spcPts val="0"/>
              </a:spcBef>
              <a:spcAft>
                <a:spcPts val="0"/>
              </a:spcAft>
            </a:pPr>
            <a:endParaRPr lang="he-IL" b="0" dirty="0"/>
          </a:p>
          <a:p>
            <a:pPr marL="914400" algn="r" rtl="1">
              <a:spcBef>
                <a:spcPts val="0"/>
              </a:spcBef>
              <a:spcAft>
                <a:spcPts val="0"/>
              </a:spcAft>
            </a:pPr>
            <a:r>
              <a:rPr lang="he-IL" b="0" dirty="0"/>
              <a:t>2. הגרף למטה מציג את אחוז התינוקות חולים בכל קבוצת תאריך לידה ולפי ארבע קטגוריות – חולה בשנה הראשונה, חולה בשנה השניה, חולה באחת מהשנים הראשונות, חולה בשנתיים הראשונות. </a:t>
            </a:r>
          </a:p>
          <a:p>
            <a:pPr marL="914400" algn="r" rtl="1">
              <a:spcBef>
                <a:spcPts val="0"/>
              </a:spcBef>
              <a:spcAft>
                <a:spcPts val="0"/>
              </a:spcAft>
            </a:pPr>
            <a:endParaRPr lang="he-IL" b="0" dirty="0"/>
          </a:p>
          <a:p>
            <a:pPr marL="914400" algn="r" rtl="1">
              <a:spcBef>
                <a:spcPts val="0"/>
              </a:spcBef>
              <a:spcAft>
                <a:spcPts val="0"/>
              </a:spcAft>
            </a:pPr>
            <a:r>
              <a:rPr lang="he-IL" b="0" dirty="0"/>
              <a:t>מסקנות: </a:t>
            </a:r>
          </a:p>
          <a:p>
            <a:pPr marL="1143000" indent="-228600" algn="r" rtl="1">
              <a:spcBef>
                <a:spcPts val="0"/>
              </a:spcBef>
              <a:spcAft>
                <a:spcPts val="0"/>
              </a:spcAft>
              <a:buAutoNum type="arabicPeriod"/>
            </a:pPr>
            <a:r>
              <a:rPr lang="he-IL" b="0" dirty="0"/>
              <a:t>אחוז החולים בשנה הראשונה גבוה בכל הקבוצות, נראית ירידה משמעותית באחוז החולים בקרב קבוצת התינוקות שהגיעו לגיל שנה בקורונה (קבוצה 2). </a:t>
            </a:r>
          </a:p>
          <a:p>
            <a:pPr marL="1143000" indent="-228600" algn="r" rtl="1">
              <a:spcBef>
                <a:spcPts val="0"/>
              </a:spcBef>
              <a:spcAft>
                <a:spcPts val="0"/>
              </a:spcAft>
              <a:buAutoNum type="arabicPeriod"/>
            </a:pPr>
            <a:r>
              <a:rPr lang="he-IL" b="0" dirty="0"/>
              <a:t>בשנה השניה נראה שיש מגמת עליה ככל שעולים בגיל, הקבוצה השלישית והרביעית מציגות מספרים דומים. </a:t>
            </a:r>
          </a:p>
          <a:p>
            <a:pPr marL="1143000" indent="-228600" algn="r" rtl="1">
              <a:spcBef>
                <a:spcPts val="0"/>
              </a:spcBef>
              <a:spcAft>
                <a:spcPts val="0"/>
              </a:spcAft>
              <a:buAutoNum type="arabicPeriod"/>
            </a:pPr>
            <a:r>
              <a:rPr lang="he-IL" b="0" dirty="0"/>
              <a:t>אחוזי התחלואה בכל הקבוצות גבוהים. </a:t>
            </a:r>
          </a:p>
          <a:p>
            <a:pPr marL="914400" indent="0" algn="r" rtl="1">
              <a:spcBef>
                <a:spcPts val="0"/>
              </a:spcBef>
              <a:spcAft>
                <a:spcPts val="0"/>
              </a:spcAft>
              <a:buNone/>
            </a:pPr>
            <a:endParaRPr lang="he-IL" b="0" dirty="0"/>
          </a:p>
          <a:p>
            <a:pPr marL="914400" algn="r" rtl="1">
              <a:spcBef>
                <a:spcPts val="0"/>
              </a:spcBef>
              <a:spcAft>
                <a:spcPts val="0"/>
              </a:spcAft>
            </a:pPr>
            <a:endParaRPr lang="he-IL" b="0" dirty="0"/>
          </a:p>
        </p:txBody>
      </p:sp>
      <p:sp>
        <p:nvSpPr>
          <p:cNvPr id="4" name="Slide Number Placeholder 3"/>
          <p:cNvSpPr>
            <a:spLocks noGrp="1"/>
          </p:cNvSpPr>
          <p:nvPr>
            <p:ph type="sldNum" sz="quarter" idx="5"/>
          </p:nvPr>
        </p:nvSpPr>
        <p:spPr/>
        <p:txBody>
          <a:bodyPr/>
          <a:lstStyle/>
          <a:p>
            <a:fld id="{4B0E92BE-97DA-480B-BDF2-19BA54979E2E}" type="slidenum">
              <a:rPr lang="he-IL" smtClean="0"/>
              <a:t>5</a:t>
            </a:fld>
            <a:endParaRPr lang="he-IL"/>
          </a:p>
        </p:txBody>
      </p:sp>
    </p:spTree>
    <p:extLst>
      <p:ext uri="{BB962C8B-B14F-4D97-AF65-F5344CB8AC3E}">
        <p14:creationId xmlns:p14="http://schemas.microsoft.com/office/powerpoint/2010/main" val="24043523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r" rtl="1">
              <a:buFontTx/>
              <a:buChar char="-"/>
            </a:pPr>
            <a:r>
              <a:rPr lang="he-IL" dirty="0"/>
              <a:t>העיקרון הסטטיסטי המרכזי שעמד למול עינינו ושימש ככלל מנחה היה שבמחקר שבו רוצים להעיד על קשר סיבתי כלשהו אנחנו חייבים לדעת מה קרה לפני מה כדי שנוכל להצביע על משתנה שמשפיע על התוצאה ולא להפך. ולכן היו שני קריטריונים למשתנים שירדו:</a:t>
            </a:r>
          </a:p>
          <a:p>
            <a:pPr marL="228600" indent="-228600" algn="r" rtl="1">
              <a:buFontTx/>
              <a:buAutoNum type="arabicPeriod"/>
            </a:pPr>
            <a:r>
              <a:rPr lang="he-IL" dirty="0"/>
              <a:t>כשלא יכולנו לדעת מה קדם למה, למשל אח שחלה במחלה אוטופית- אנחנו יודעים שישנם 2 סברות להתפתחות מחלות אוטופיות- הראשונה, גנטית והשניה היגיינה. בלי עדות לתאריך שבו חלה האח (מלידה או לאחר שלב מסויים בהתפתחות) לא נוכל להצבעי על הקשר בין האם אח חולה מחזק את הסברה שגם התינוק יחלה במחלה.</a:t>
            </a:r>
          </a:p>
          <a:p>
            <a:pPr marL="228600" indent="-228600" algn="r" rtl="1">
              <a:buFontTx/>
              <a:buAutoNum type="arabicPeriod"/>
            </a:pPr>
            <a:r>
              <a:rPr lang="he-IL" dirty="0"/>
              <a:t>במודל תחזית לשנה הראשונה- הורדנו משתנים שקיים תיעוד רק בשנה השניה ולא יכולים לשמש כמשתנים מסבירים לשנה הראשונה- למשל טיפול במחלה לאחר 24 חודשים או סוג הפעוטון.</a:t>
            </a:r>
          </a:p>
          <a:p>
            <a:pPr marL="228600" indent="-228600" algn="r" rtl="1">
              <a:buFontTx/>
              <a:buAutoNum type="arabicPeriod"/>
            </a:pPr>
            <a:endParaRPr lang="he-IL" dirty="0"/>
          </a:p>
          <a:p>
            <a:pPr marL="228600" indent="-228600" algn="r" rtl="1">
              <a:buFontTx/>
              <a:buAutoNum type="arabicPeriod"/>
            </a:pPr>
            <a:r>
              <a:rPr lang="he-IL" dirty="0"/>
              <a:t>לבסוף, ניתן לראות את המשתנים שכן נכנסו למודל בשנה הראשונה והשניה</a:t>
            </a:r>
          </a:p>
          <a:p>
            <a:pPr marL="0" indent="0" algn="r" rtl="1">
              <a:buFontTx/>
              <a:buNone/>
            </a:pPr>
            <a:endParaRPr lang="he-IL" dirty="0"/>
          </a:p>
        </p:txBody>
      </p:sp>
      <p:sp>
        <p:nvSpPr>
          <p:cNvPr id="4" name="Slide Number Placeholder 3"/>
          <p:cNvSpPr>
            <a:spLocks noGrp="1"/>
          </p:cNvSpPr>
          <p:nvPr>
            <p:ph type="sldNum" sz="quarter" idx="5"/>
          </p:nvPr>
        </p:nvSpPr>
        <p:spPr/>
        <p:txBody>
          <a:bodyPr/>
          <a:lstStyle/>
          <a:p>
            <a:fld id="{4B0E92BE-97DA-480B-BDF2-19BA54979E2E}" type="slidenum">
              <a:rPr lang="he-IL" smtClean="0"/>
              <a:t>6</a:t>
            </a:fld>
            <a:endParaRPr lang="he-IL"/>
          </a:p>
        </p:txBody>
      </p:sp>
    </p:spTree>
    <p:extLst>
      <p:ext uri="{BB962C8B-B14F-4D97-AF65-F5344CB8AC3E}">
        <p14:creationId xmlns:p14="http://schemas.microsoft.com/office/powerpoint/2010/main" val="21663609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914400" algn="r" rtl="1">
              <a:spcBef>
                <a:spcPts val="0"/>
              </a:spcBef>
              <a:spcAft>
                <a:spcPts val="0"/>
              </a:spcAft>
            </a:pPr>
            <a:r>
              <a:rPr lang="he-IL" b="0" dirty="0"/>
              <a:t>כעת נצלול לתוך המודלים שבחרנו על מנת לאמוד המובהקות ויכולת ההסבר של המשתנים השונים שנכללו במודל.</a:t>
            </a:r>
          </a:p>
          <a:p>
            <a:pPr marL="914400" algn="r" rtl="1">
              <a:spcBef>
                <a:spcPts val="0"/>
              </a:spcBef>
              <a:spcAft>
                <a:spcPts val="0"/>
              </a:spcAft>
            </a:pPr>
            <a:r>
              <a:rPr lang="he-IL" b="0" dirty="0"/>
              <a:t>נדגיש כמובן שהמטרה העיקרית הייתה להבין את הקשר בין קבוצת הלידה של התינוק לבין הסיכוי לחלות במחלה אוטופית.</a:t>
            </a:r>
          </a:p>
          <a:p>
            <a:pPr marL="914400" algn="r" rtl="1">
              <a:spcBef>
                <a:spcPts val="0"/>
              </a:spcBef>
              <a:spcAft>
                <a:spcPts val="0"/>
              </a:spcAft>
            </a:pPr>
            <a:endParaRPr lang="he-IL" b="0" dirty="0"/>
          </a:p>
          <a:p>
            <a:pPr marL="914400" algn="r" rtl="1">
              <a:spcBef>
                <a:spcPts val="0"/>
              </a:spcBef>
              <a:spcAft>
                <a:spcPts val="0"/>
              </a:spcAft>
            </a:pPr>
            <a:r>
              <a:rPr lang="he-IL" b="0" dirty="0"/>
              <a:t>המודל הראשון שנבחר הוא מודל יחסית אינטואיטיבי של רגרסיה לוגיסטית. </a:t>
            </a:r>
          </a:p>
          <a:p>
            <a:pPr marL="914400" algn="r" rtl="1">
              <a:spcBef>
                <a:spcPts val="0"/>
              </a:spcBef>
              <a:spcAft>
                <a:spcPts val="0"/>
              </a:spcAft>
            </a:pPr>
            <a:r>
              <a:rPr lang="he-IL" b="0" dirty="0"/>
              <a:t>נתקלת ברגרסיה הזו?</a:t>
            </a:r>
          </a:p>
        </p:txBody>
      </p:sp>
      <p:sp>
        <p:nvSpPr>
          <p:cNvPr id="4" name="Slide Number Placeholder 3"/>
          <p:cNvSpPr>
            <a:spLocks noGrp="1"/>
          </p:cNvSpPr>
          <p:nvPr>
            <p:ph type="sldNum" sz="quarter" idx="5"/>
          </p:nvPr>
        </p:nvSpPr>
        <p:spPr/>
        <p:txBody>
          <a:bodyPr/>
          <a:lstStyle/>
          <a:p>
            <a:fld id="{4B0E92BE-97DA-480B-BDF2-19BA54979E2E}" type="slidenum">
              <a:rPr lang="he-IL" smtClean="0"/>
              <a:t>7</a:t>
            </a:fld>
            <a:endParaRPr lang="he-IL"/>
          </a:p>
        </p:txBody>
      </p:sp>
    </p:spTree>
    <p:extLst>
      <p:ext uri="{BB962C8B-B14F-4D97-AF65-F5344CB8AC3E}">
        <p14:creationId xmlns:p14="http://schemas.microsoft.com/office/powerpoint/2010/main" val="8648356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r" rtl="1">
              <a:buFontTx/>
              <a:buChar char="-"/>
            </a:pPr>
            <a:r>
              <a:rPr lang="he-IL" dirty="0"/>
              <a:t>כן- מצויין. רק נחזור על הנקודות המרכזיות.</a:t>
            </a:r>
          </a:p>
          <a:p>
            <a:pPr marL="171450" indent="-171450" algn="r" rtl="1">
              <a:buFontTx/>
              <a:buChar char="-"/>
            </a:pPr>
            <a:endParaRPr lang="he-IL" dirty="0"/>
          </a:p>
          <a:p>
            <a:pPr marL="171450" indent="-171450" algn="r" rtl="1">
              <a:buFontTx/>
              <a:buChar char="-"/>
            </a:pPr>
            <a:r>
              <a:rPr lang="he-IL" dirty="0"/>
              <a:t>לא-</a:t>
            </a:r>
          </a:p>
          <a:p>
            <a:pPr marL="171450" indent="-171450" algn="r" rtl="1">
              <a:buFontTx/>
              <a:buChar char="-"/>
            </a:pPr>
            <a:endParaRPr lang="he-IL" dirty="0"/>
          </a:p>
          <a:p>
            <a:pPr marL="171450" marR="0" lvl="0" indent="-171450" algn="r" defTabSz="914400" rtl="1" eaLnBrk="1" fontAlgn="auto" latinLnBrk="0" hangingPunct="1">
              <a:lnSpc>
                <a:spcPct val="100000"/>
              </a:lnSpc>
              <a:spcBef>
                <a:spcPts val="0"/>
              </a:spcBef>
              <a:spcAft>
                <a:spcPts val="0"/>
              </a:spcAft>
              <a:buClrTx/>
              <a:buSzTx/>
              <a:buFontTx/>
              <a:buChar char="-"/>
              <a:tabLst/>
              <a:defRPr/>
            </a:pPr>
            <a:r>
              <a:rPr kumimoji="0" lang="he-IL" altLang="he-IL" sz="1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רגרסיה לוגיסטית כמו רגרסיה לינארית חוקרת כיצד משתנים בלתי תלויים משפיעים על משתנה תלוי אחד על ידי הסתכלות על ערכי נתונים היסטוריים. </a:t>
            </a:r>
          </a:p>
          <a:p>
            <a:pPr marL="171450" marR="0" lvl="0" indent="-171450" algn="r" defTabSz="914400" rtl="1" eaLnBrk="1" fontAlgn="auto" latinLnBrk="0" hangingPunct="1">
              <a:lnSpc>
                <a:spcPct val="100000"/>
              </a:lnSpc>
              <a:spcBef>
                <a:spcPts val="0"/>
              </a:spcBef>
              <a:spcAft>
                <a:spcPts val="0"/>
              </a:spcAft>
              <a:buClrTx/>
              <a:buSzTx/>
              <a:buFontTx/>
              <a:buChar char="-"/>
              <a:tabLst/>
              <a:defRPr/>
            </a:pPr>
            <a:r>
              <a:rPr kumimoji="0" lang="he-IL" altLang="he-IL" sz="1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במקרה של רגרסיה לוגיבטית המשתנה המוסבר הוא אינדיקטור- כלומר הא מקבל את הערכים 0 או 1 כמו במקרה שלנו- חולה או לא חולה.</a:t>
            </a:r>
            <a:r>
              <a:rPr kumimoji="0" lang="he-IL" altLang="he-IL" sz="12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 </a:t>
            </a:r>
          </a:p>
          <a:p>
            <a:pPr marL="171450" marR="0" lvl="0" indent="-171450" algn="r" defTabSz="914400" rtl="1" eaLnBrk="1" fontAlgn="auto" latinLnBrk="0" hangingPunct="1">
              <a:lnSpc>
                <a:spcPct val="100000"/>
              </a:lnSpc>
              <a:spcBef>
                <a:spcPts val="0"/>
              </a:spcBef>
              <a:spcAft>
                <a:spcPts val="0"/>
              </a:spcAft>
              <a:buClrTx/>
              <a:buSzTx/>
              <a:buFontTx/>
              <a:buChar char="-"/>
              <a:tabLst/>
              <a:defRPr/>
            </a:pPr>
            <a:r>
              <a:rPr kumimoji="0" lang="he-IL" altLang="he-IL" sz="12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בעצם במודל הלוגיסטי ישנה פונקציה לינארית של המשתנים המסבירים שקומבינציה בינם לבין מקדם שניתן להם מפיק משתנה המחזיר ערכים בין 0 ל-1 וכך ניתן לסווג לחולה/ לא חולה.</a:t>
            </a:r>
          </a:p>
          <a:p>
            <a:pPr marL="171450" marR="0" lvl="0" indent="-171450" algn="r" defTabSz="914400" rtl="1" eaLnBrk="1" fontAlgn="auto" latinLnBrk="0" hangingPunct="1">
              <a:lnSpc>
                <a:spcPct val="100000"/>
              </a:lnSpc>
              <a:spcBef>
                <a:spcPts val="0"/>
              </a:spcBef>
              <a:spcAft>
                <a:spcPts val="0"/>
              </a:spcAft>
              <a:buClrTx/>
              <a:buSzTx/>
              <a:buFontTx/>
              <a:buChar char="-"/>
              <a:tabLst/>
              <a:defRPr/>
            </a:pPr>
            <a:r>
              <a:rPr kumimoji="0" lang="he-IL" altLang="he-IL" sz="12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ניתן גם לייצג את הפונקציה הלוגיסטית בתור סוכיי לוג-אודס-רשיו.</a:t>
            </a:r>
          </a:p>
          <a:p>
            <a:pPr marL="0" marR="0" lvl="0" indent="0" algn="r" defTabSz="914400" rtl="1" eaLnBrk="1" fontAlgn="auto" latinLnBrk="0" hangingPunct="1">
              <a:lnSpc>
                <a:spcPct val="100000"/>
              </a:lnSpc>
              <a:spcBef>
                <a:spcPts val="0"/>
              </a:spcBef>
              <a:spcAft>
                <a:spcPts val="0"/>
              </a:spcAft>
              <a:buClrTx/>
              <a:buSzTx/>
              <a:buFontTx/>
              <a:buNone/>
              <a:tabLst/>
              <a:defRPr/>
            </a:pPr>
            <a:endParaRPr kumimoji="0" lang="he-IL" altLang="he-IL" sz="12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endParaRPr>
          </a:p>
          <a:p>
            <a:pPr marL="171450" indent="-171450" algn="r" rtl="1">
              <a:buFontTx/>
              <a:buChar char="-"/>
            </a:pPr>
            <a:endParaRPr lang="he-IL" dirty="0"/>
          </a:p>
        </p:txBody>
      </p:sp>
      <p:sp>
        <p:nvSpPr>
          <p:cNvPr id="4" name="Slide Number Placeholder 3"/>
          <p:cNvSpPr>
            <a:spLocks noGrp="1"/>
          </p:cNvSpPr>
          <p:nvPr>
            <p:ph type="sldNum" sz="quarter" idx="5"/>
          </p:nvPr>
        </p:nvSpPr>
        <p:spPr/>
        <p:txBody>
          <a:bodyPr/>
          <a:lstStyle/>
          <a:p>
            <a:fld id="{4B0E92BE-97DA-480B-BDF2-19BA54979E2E}" type="slidenum">
              <a:rPr lang="he-IL" smtClean="0"/>
              <a:t>8</a:t>
            </a:fld>
            <a:endParaRPr lang="he-IL"/>
          </a:p>
        </p:txBody>
      </p:sp>
    </p:spTree>
    <p:extLst>
      <p:ext uri="{BB962C8B-B14F-4D97-AF65-F5344CB8AC3E}">
        <p14:creationId xmlns:p14="http://schemas.microsoft.com/office/powerpoint/2010/main" val="37000149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r" rtl="1">
              <a:buFontTx/>
              <a:buNone/>
            </a:pPr>
            <a:r>
              <a:rPr lang="he-IL" dirty="0"/>
              <a:t>מה שאנחנו רואים בטבלה זה התוצאות של המודל הלוגיסטי, ליד כל משתנה מסביר שנכנס למודל אפשר לראות את המקדם (ההשפעה) של המשתנה על הסבירות לחלות במחלה אוטופית בשנה הראשונה. </a:t>
            </a:r>
          </a:p>
          <a:p>
            <a:pPr marL="0" indent="0" algn="r" rtl="1">
              <a:buFontTx/>
              <a:buNone/>
            </a:pPr>
            <a:r>
              <a:rPr lang="he-IL" dirty="0"/>
              <a:t>- משתנים שמסומנים בצהוב הם משתנים מובהקים סטטיסטית. </a:t>
            </a:r>
          </a:p>
          <a:p>
            <a:pPr marL="0" indent="0" algn="r" rtl="1">
              <a:buFontTx/>
              <a:buNone/>
            </a:pPr>
            <a:endParaRPr lang="he-IL" dirty="0"/>
          </a:p>
          <a:p>
            <a:pPr marL="0" indent="0" algn="r" rtl="1">
              <a:buFontTx/>
              <a:buNone/>
            </a:pPr>
            <a:r>
              <a:rPr lang="he-IL" dirty="0"/>
              <a:t>כל קו בגרף מציג את המקדם של כל קבוצת תאריכי לידה ברגרסיה (עם ר"ס ברמת מובהקות של 95%) </a:t>
            </a:r>
          </a:p>
          <a:p>
            <a:pPr marL="0" indent="0" algn="r" rtl="1">
              <a:buFontTx/>
              <a:buNone/>
            </a:pPr>
            <a:r>
              <a:rPr lang="he-IL" dirty="0"/>
              <a:t>בגלל שהנתונים חולקו ל4 קבוצות קיבלנו פונקציה קבועה למקוטעים עם קפיצות. </a:t>
            </a:r>
          </a:p>
          <a:p>
            <a:pPr marL="0" indent="0" algn="r" rtl="1">
              <a:buFontTx/>
              <a:buNone/>
            </a:pPr>
            <a:endParaRPr lang="he-IL" dirty="0"/>
          </a:p>
          <a:p>
            <a:pPr marL="0" indent="0" algn="r" rtl="1">
              <a:buFontTx/>
              <a:buNone/>
            </a:pPr>
            <a:r>
              <a:rPr lang="he-IL" dirty="0"/>
              <a:t>שני המקדמים המובהקים הם של הקבוצה השניה והשלישית ( מספר גדול של נתונים בשתי הקבוצות האלו) </a:t>
            </a:r>
          </a:p>
          <a:p>
            <a:pPr marL="0" indent="0" algn="r" rtl="1">
              <a:buFontTx/>
              <a:buNone/>
            </a:pPr>
            <a:endParaRPr lang="he-IL" dirty="0"/>
          </a:p>
          <a:p>
            <a:pPr marL="171450" indent="-171450" algn="r" rtl="1">
              <a:buFontTx/>
              <a:buChar char="-"/>
            </a:pPr>
            <a:endParaRPr lang="he-IL" dirty="0"/>
          </a:p>
        </p:txBody>
      </p:sp>
      <p:sp>
        <p:nvSpPr>
          <p:cNvPr id="4" name="Slide Number Placeholder 3"/>
          <p:cNvSpPr>
            <a:spLocks noGrp="1"/>
          </p:cNvSpPr>
          <p:nvPr>
            <p:ph type="sldNum" sz="quarter" idx="5"/>
          </p:nvPr>
        </p:nvSpPr>
        <p:spPr/>
        <p:txBody>
          <a:bodyPr/>
          <a:lstStyle/>
          <a:p>
            <a:fld id="{4B0E92BE-97DA-480B-BDF2-19BA54979E2E}" type="slidenum">
              <a:rPr lang="he-IL" smtClean="0"/>
              <a:t>9</a:t>
            </a:fld>
            <a:endParaRPr lang="he-IL"/>
          </a:p>
        </p:txBody>
      </p:sp>
    </p:spTree>
    <p:extLst>
      <p:ext uri="{BB962C8B-B14F-4D97-AF65-F5344CB8AC3E}">
        <p14:creationId xmlns:p14="http://schemas.microsoft.com/office/powerpoint/2010/main" val="5902317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889ADD-3978-A42E-32A5-19C3BB9CD4C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he-IL"/>
          </a:p>
        </p:txBody>
      </p:sp>
      <p:sp>
        <p:nvSpPr>
          <p:cNvPr id="3" name="Subtitle 2">
            <a:extLst>
              <a:ext uri="{FF2B5EF4-FFF2-40B4-BE49-F238E27FC236}">
                <a16:creationId xmlns:a16="http://schemas.microsoft.com/office/drawing/2014/main" id="{0C1EE706-69BE-CB05-A707-362D05107A7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he-IL"/>
          </a:p>
        </p:txBody>
      </p:sp>
      <p:sp>
        <p:nvSpPr>
          <p:cNvPr id="4" name="Date Placeholder 3">
            <a:extLst>
              <a:ext uri="{FF2B5EF4-FFF2-40B4-BE49-F238E27FC236}">
                <a16:creationId xmlns:a16="http://schemas.microsoft.com/office/drawing/2014/main" id="{36A66E46-BB56-80D8-542E-2E599703A3D8}"/>
              </a:ext>
            </a:extLst>
          </p:cNvPr>
          <p:cNvSpPr>
            <a:spLocks noGrp="1"/>
          </p:cNvSpPr>
          <p:nvPr>
            <p:ph type="dt" sz="half" idx="10"/>
          </p:nvPr>
        </p:nvSpPr>
        <p:spPr/>
        <p:txBody>
          <a:bodyPr/>
          <a:lstStyle/>
          <a:p>
            <a:fld id="{D5788545-40F6-41AC-8644-740C8A2254E4}" type="datetimeFigureOut">
              <a:rPr lang="he-IL" smtClean="0"/>
              <a:t>כ"ג/סיון/תשפ"ג</a:t>
            </a:fld>
            <a:endParaRPr lang="he-IL"/>
          </a:p>
        </p:txBody>
      </p:sp>
      <p:sp>
        <p:nvSpPr>
          <p:cNvPr id="5" name="Footer Placeholder 4">
            <a:extLst>
              <a:ext uri="{FF2B5EF4-FFF2-40B4-BE49-F238E27FC236}">
                <a16:creationId xmlns:a16="http://schemas.microsoft.com/office/drawing/2014/main" id="{C94DE5CA-8427-F320-D294-12A49E459092}"/>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72129EC2-029B-74B1-1174-3BD6B6B87520}"/>
              </a:ext>
            </a:extLst>
          </p:cNvPr>
          <p:cNvSpPr>
            <a:spLocks noGrp="1"/>
          </p:cNvSpPr>
          <p:nvPr>
            <p:ph type="sldNum" sz="quarter" idx="12"/>
          </p:nvPr>
        </p:nvSpPr>
        <p:spPr/>
        <p:txBody>
          <a:bodyPr/>
          <a:lstStyle/>
          <a:p>
            <a:fld id="{258BA247-1DA7-41F0-9485-61E23D41D4EA}" type="slidenum">
              <a:rPr lang="he-IL" smtClean="0"/>
              <a:t>‹#›</a:t>
            </a:fld>
            <a:endParaRPr lang="he-IL"/>
          </a:p>
        </p:txBody>
      </p:sp>
    </p:spTree>
    <p:extLst>
      <p:ext uri="{BB962C8B-B14F-4D97-AF65-F5344CB8AC3E}">
        <p14:creationId xmlns:p14="http://schemas.microsoft.com/office/powerpoint/2010/main" val="6426253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C0323C-85DB-7BE7-866A-28AD36FBDC48}"/>
              </a:ext>
            </a:extLst>
          </p:cNvPr>
          <p:cNvSpPr>
            <a:spLocks noGrp="1"/>
          </p:cNvSpPr>
          <p:nvPr>
            <p:ph type="title"/>
          </p:nvPr>
        </p:nvSpPr>
        <p:spPr/>
        <p:txBody>
          <a:bodyPr/>
          <a:lstStyle/>
          <a:p>
            <a:r>
              <a:rPr lang="en-US"/>
              <a:t>Click to edit Master title style</a:t>
            </a:r>
            <a:endParaRPr lang="he-IL"/>
          </a:p>
        </p:txBody>
      </p:sp>
      <p:sp>
        <p:nvSpPr>
          <p:cNvPr id="3" name="Vertical Text Placeholder 2">
            <a:extLst>
              <a:ext uri="{FF2B5EF4-FFF2-40B4-BE49-F238E27FC236}">
                <a16:creationId xmlns:a16="http://schemas.microsoft.com/office/drawing/2014/main" id="{22D41668-6A64-C63B-B8CD-FDB71FB7C89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a:extLst>
              <a:ext uri="{FF2B5EF4-FFF2-40B4-BE49-F238E27FC236}">
                <a16:creationId xmlns:a16="http://schemas.microsoft.com/office/drawing/2014/main" id="{426F7C9E-5EDC-8F1D-6BD5-FAE11C5FAF86}"/>
              </a:ext>
            </a:extLst>
          </p:cNvPr>
          <p:cNvSpPr>
            <a:spLocks noGrp="1"/>
          </p:cNvSpPr>
          <p:nvPr>
            <p:ph type="dt" sz="half" idx="10"/>
          </p:nvPr>
        </p:nvSpPr>
        <p:spPr/>
        <p:txBody>
          <a:bodyPr/>
          <a:lstStyle/>
          <a:p>
            <a:fld id="{D5788545-40F6-41AC-8644-740C8A2254E4}" type="datetimeFigureOut">
              <a:rPr lang="he-IL" smtClean="0"/>
              <a:t>כ"ג/סיון/תשפ"ג</a:t>
            </a:fld>
            <a:endParaRPr lang="he-IL"/>
          </a:p>
        </p:txBody>
      </p:sp>
      <p:sp>
        <p:nvSpPr>
          <p:cNvPr id="5" name="Footer Placeholder 4">
            <a:extLst>
              <a:ext uri="{FF2B5EF4-FFF2-40B4-BE49-F238E27FC236}">
                <a16:creationId xmlns:a16="http://schemas.microsoft.com/office/drawing/2014/main" id="{55DBE171-D38F-CFFC-5ADA-23C814E474C7}"/>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3FA501FD-0D3E-5AC2-67C5-489AFAE874C9}"/>
              </a:ext>
            </a:extLst>
          </p:cNvPr>
          <p:cNvSpPr>
            <a:spLocks noGrp="1"/>
          </p:cNvSpPr>
          <p:nvPr>
            <p:ph type="sldNum" sz="quarter" idx="12"/>
          </p:nvPr>
        </p:nvSpPr>
        <p:spPr/>
        <p:txBody>
          <a:bodyPr/>
          <a:lstStyle/>
          <a:p>
            <a:fld id="{258BA247-1DA7-41F0-9485-61E23D41D4EA}" type="slidenum">
              <a:rPr lang="he-IL" smtClean="0"/>
              <a:t>‹#›</a:t>
            </a:fld>
            <a:endParaRPr lang="he-IL"/>
          </a:p>
        </p:txBody>
      </p:sp>
    </p:spTree>
    <p:extLst>
      <p:ext uri="{BB962C8B-B14F-4D97-AF65-F5344CB8AC3E}">
        <p14:creationId xmlns:p14="http://schemas.microsoft.com/office/powerpoint/2010/main" val="19923355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1B71230-80F8-2A1B-A624-E6CC7972024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he-IL"/>
          </a:p>
        </p:txBody>
      </p:sp>
      <p:sp>
        <p:nvSpPr>
          <p:cNvPr id="3" name="Vertical Text Placeholder 2">
            <a:extLst>
              <a:ext uri="{FF2B5EF4-FFF2-40B4-BE49-F238E27FC236}">
                <a16:creationId xmlns:a16="http://schemas.microsoft.com/office/drawing/2014/main" id="{401D75BE-FD10-B84B-54DB-93E329805CD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a:extLst>
              <a:ext uri="{FF2B5EF4-FFF2-40B4-BE49-F238E27FC236}">
                <a16:creationId xmlns:a16="http://schemas.microsoft.com/office/drawing/2014/main" id="{E3B376DE-CEBF-BC6F-3916-C6F38717984A}"/>
              </a:ext>
            </a:extLst>
          </p:cNvPr>
          <p:cNvSpPr>
            <a:spLocks noGrp="1"/>
          </p:cNvSpPr>
          <p:nvPr>
            <p:ph type="dt" sz="half" idx="10"/>
          </p:nvPr>
        </p:nvSpPr>
        <p:spPr/>
        <p:txBody>
          <a:bodyPr/>
          <a:lstStyle/>
          <a:p>
            <a:fld id="{D5788545-40F6-41AC-8644-740C8A2254E4}" type="datetimeFigureOut">
              <a:rPr lang="he-IL" smtClean="0"/>
              <a:t>כ"ג/סיון/תשפ"ג</a:t>
            </a:fld>
            <a:endParaRPr lang="he-IL"/>
          </a:p>
        </p:txBody>
      </p:sp>
      <p:sp>
        <p:nvSpPr>
          <p:cNvPr id="5" name="Footer Placeholder 4">
            <a:extLst>
              <a:ext uri="{FF2B5EF4-FFF2-40B4-BE49-F238E27FC236}">
                <a16:creationId xmlns:a16="http://schemas.microsoft.com/office/drawing/2014/main" id="{DAAB5719-410B-ADB1-6BD7-92431846420F}"/>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826014DB-E039-9929-0BFC-67F855FBB779}"/>
              </a:ext>
            </a:extLst>
          </p:cNvPr>
          <p:cNvSpPr>
            <a:spLocks noGrp="1"/>
          </p:cNvSpPr>
          <p:nvPr>
            <p:ph type="sldNum" sz="quarter" idx="12"/>
          </p:nvPr>
        </p:nvSpPr>
        <p:spPr/>
        <p:txBody>
          <a:bodyPr/>
          <a:lstStyle/>
          <a:p>
            <a:fld id="{258BA247-1DA7-41F0-9485-61E23D41D4EA}" type="slidenum">
              <a:rPr lang="he-IL" smtClean="0"/>
              <a:t>‹#›</a:t>
            </a:fld>
            <a:endParaRPr lang="he-IL"/>
          </a:p>
        </p:txBody>
      </p:sp>
    </p:spTree>
    <p:extLst>
      <p:ext uri="{BB962C8B-B14F-4D97-AF65-F5344CB8AC3E}">
        <p14:creationId xmlns:p14="http://schemas.microsoft.com/office/powerpoint/2010/main" val="38399211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1972D7-7FE4-99BD-CF2A-FFD362FF7922}"/>
              </a:ext>
            </a:extLst>
          </p:cNvPr>
          <p:cNvSpPr>
            <a:spLocks noGrp="1"/>
          </p:cNvSpPr>
          <p:nvPr>
            <p:ph type="title"/>
          </p:nvPr>
        </p:nvSpPr>
        <p:spPr/>
        <p:txBody>
          <a:bodyPr/>
          <a:lstStyle/>
          <a:p>
            <a:r>
              <a:rPr lang="en-US"/>
              <a:t>Click to edit Master title style</a:t>
            </a:r>
            <a:endParaRPr lang="he-IL"/>
          </a:p>
        </p:txBody>
      </p:sp>
      <p:sp>
        <p:nvSpPr>
          <p:cNvPr id="3" name="Content Placeholder 2">
            <a:extLst>
              <a:ext uri="{FF2B5EF4-FFF2-40B4-BE49-F238E27FC236}">
                <a16:creationId xmlns:a16="http://schemas.microsoft.com/office/drawing/2014/main" id="{4B4398B5-D147-ACD0-8740-6EA4D3D7F7E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a:extLst>
              <a:ext uri="{FF2B5EF4-FFF2-40B4-BE49-F238E27FC236}">
                <a16:creationId xmlns:a16="http://schemas.microsoft.com/office/drawing/2014/main" id="{9CB13C5C-1C5E-550D-0D69-568D6FA43290}"/>
              </a:ext>
            </a:extLst>
          </p:cNvPr>
          <p:cNvSpPr>
            <a:spLocks noGrp="1"/>
          </p:cNvSpPr>
          <p:nvPr>
            <p:ph type="dt" sz="half" idx="10"/>
          </p:nvPr>
        </p:nvSpPr>
        <p:spPr/>
        <p:txBody>
          <a:bodyPr/>
          <a:lstStyle/>
          <a:p>
            <a:fld id="{D5788545-40F6-41AC-8644-740C8A2254E4}" type="datetimeFigureOut">
              <a:rPr lang="he-IL" smtClean="0"/>
              <a:t>כ"ג/סיון/תשפ"ג</a:t>
            </a:fld>
            <a:endParaRPr lang="he-IL"/>
          </a:p>
        </p:txBody>
      </p:sp>
      <p:sp>
        <p:nvSpPr>
          <p:cNvPr id="5" name="Footer Placeholder 4">
            <a:extLst>
              <a:ext uri="{FF2B5EF4-FFF2-40B4-BE49-F238E27FC236}">
                <a16:creationId xmlns:a16="http://schemas.microsoft.com/office/drawing/2014/main" id="{CA4EDF0D-2E39-B54F-298B-B4F7547004F3}"/>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1D1EC115-0748-C15C-DA4E-213D9EA387CE}"/>
              </a:ext>
            </a:extLst>
          </p:cNvPr>
          <p:cNvSpPr>
            <a:spLocks noGrp="1"/>
          </p:cNvSpPr>
          <p:nvPr>
            <p:ph type="sldNum" sz="quarter" idx="12"/>
          </p:nvPr>
        </p:nvSpPr>
        <p:spPr/>
        <p:txBody>
          <a:bodyPr/>
          <a:lstStyle/>
          <a:p>
            <a:fld id="{258BA247-1DA7-41F0-9485-61E23D41D4EA}" type="slidenum">
              <a:rPr lang="he-IL" smtClean="0"/>
              <a:t>‹#›</a:t>
            </a:fld>
            <a:endParaRPr lang="he-IL"/>
          </a:p>
        </p:txBody>
      </p:sp>
    </p:spTree>
    <p:extLst>
      <p:ext uri="{BB962C8B-B14F-4D97-AF65-F5344CB8AC3E}">
        <p14:creationId xmlns:p14="http://schemas.microsoft.com/office/powerpoint/2010/main" val="42841765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F2D33-4D45-F383-D498-3ADB740712F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he-IL"/>
          </a:p>
        </p:txBody>
      </p:sp>
      <p:sp>
        <p:nvSpPr>
          <p:cNvPr id="3" name="Text Placeholder 2">
            <a:extLst>
              <a:ext uri="{FF2B5EF4-FFF2-40B4-BE49-F238E27FC236}">
                <a16:creationId xmlns:a16="http://schemas.microsoft.com/office/drawing/2014/main" id="{21C475AA-B427-8B1B-C1D9-778E5776187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4C9E7B7-A3B4-17F1-58EA-BE7C504A1B97}"/>
              </a:ext>
            </a:extLst>
          </p:cNvPr>
          <p:cNvSpPr>
            <a:spLocks noGrp="1"/>
          </p:cNvSpPr>
          <p:nvPr>
            <p:ph type="dt" sz="half" idx="10"/>
          </p:nvPr>
        </p:nvSpPr>
        <p:spPr/>
        <p:txBody>
          <a:bodyPr/>
          <a:lstStyle/>
          <a:p>
            <a:fld id="{D5788545-40F6-41AC-8644-740C8A2254E4}" type="datetimeFigureOut">
              <a:rPr lang="he-IL" smtClean="0"/>
              <a:t>כ"ג/סיון/תשפ"ג</a:t>
            </a:fld>
            <a:endParaRPr lang="he-IL"/>
          </a:p>
        </p:txBody>
      </p:sp>
      <p:sp>
        <p:nvSpPr>
          <p:cNvPr id="5" name="Footer Placeholder 4">
            <a:extLst>
              <a:ext uri="{FF2B5EF4-FFF2-40B4-BE49-F238E27FC236}">
                <a16:creationId xmlns:a16="http://schemas.microsoft.com/office/drawing/2014/main" id="{FE1444F2-8869-3593-751D-190DC57357A9}"/>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91EA379F-51F6-79C7-A10A-BABB2A0ABF0A}"/>
              </a:ext>
            </a:extLst>
          </p:cNvPr>
          <p:cNvSpPr>
            <a:spLocks noGrp="1"/>
          </p:cNvSpPr>
          <p:nvPr>
            <p:ph type="sldNum" sz="quarter" idx="12"/>
          </p:nvPr>
        </p:nvSpPr>
        <p:spPr/>
        <p:txBody>
          <a:bodyPr/>
          <a:lstStyle/>
          <a:p>
            <a:fld id="{258BA247-1DA7-41F0-9485-61E23D41D4EA}" type="slidenum">
              <a:rPr lang="he-IL" smtClean="0"/>
              <a:t>‹#›</a:t>
            </a:fld>
            <a:endParaRPr lang="he-IL"/>
          </a:p>
        </p:txBody>
      </p:sp>
    </p:spTree>
    <p:extLst>
      <p:ext uri="{BB962C8B-B14F-4D97-AF65-F5344CB8AC3E}">
        <p14:creationId xmlns:p14="http://schemas.microsoft.com/office/powerpoint/2010/main" val="26517643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56D9BE-9EB7-E8B4-9CEF-89A6B38C8443}"/>
              </a:ext>
            </a:extLst>
          </p:cNvPr>
          <p:cNvSpPr>
            <a:spLocks noGrp="1"/>
          </p:cNvSpPr>
          <p:nvPr>
            <p:ph type="title"/>
          </p:nvPr>
        </p:nvSpPr>
        <p:spPr/>
        <p:txBody>
          <a:bodyPr/>
          <a:lstStyle/>
          <a:p>
            <a:r>
              <a:rPr lang="en-US"/>
              <a:t>Click to edit Master title style</a:t>
            </a:r>
            <a:endParaRPr lang="he-IL"/>
          </a:p>
        </p:txBody>
      </p:sp>
      <p:sp>
        <p:nvSpPr>
          <p:cNvPr id="3" name="Content Placeholder 2">
            <a:extLst>
              <a:ext uri="{FF2B5EF4-FFF2-40B4-BE49-F238E27FC236}">
                <a16:creationId xmlns:a16="http://schemas.microsoft.com/office/drawing/2014/main" id="{53FEE103-8127-BB85-08BE-6AC90B1230C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Content Placeholder 3">
            <a:extLst>
              <a:ext uri="{FF2B5EF4-FFF2-40B4-BE49-F238E27FC236}">
                <a16:creationId xmlns:a16="http://schemas.microsoft.com/office/drawing/2014/main" id="{C62BC0E4-C044-DBA8-8A72-6646D55A668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5" name="Date Placeholder 4">
            <a:extLst>
              <a:ext uri="{FF2B5EF4-FFF2-40B4-BE49-F238E27FC236}">
                <a16:creationId xmlns:a16="http://schemas.microsoft.com/office/drawing/2014/main" id="{00948C7C-48AA-61D6-3DB7-B40D5D3620E3}"/>
              </a:ext>
            </a:extLst>
          </p:cNvPr>
          <p:cNvSpPr>
            <a:spLocks noGrp="1"/>
          </p:cNvSpPr>
          <p:nvPr>
            <p:ph type="dt" sz="half" idx="10"/>
          </p:nvPr>
        </p:nvSpPr>
        <p:spPr/>
        <p:txBody>
          <a:bodyPr/>
          <a:lstStyle/>
          <a:p>
            <a:fld id="{D5788545-40F6-41AC-8644-740C8A2254E4}" type="datetimeFigureOut">
              <a:rPr lang="he-IL" smtClean="0"/>
              <a:t>כ"ג/סיון/תשפ"ג</a:t>
            </a:fld>
            <a:endParaRPr lang="he-IL"/>
          </a:p>
        </p:txBody>
      </p:sp>
      <p:sp>
        <p:nvSpPr>
          <p:cNvPr id="6" name="Footer Placeholder 5">
            <a:extLst>
              <a:ext uri="{FF2B5EF4-FFF2-40B4-BE49-F238E27FC236}">
                <a16:creationId xmlns:a16="http://schemas.microsoft.com/office/drawing/2014/main" id="{3A68D740-170E-2A1F-AC0D-D5FFD21A28E7}"/>
              </a:ext>
            </a:extLst>
          </p:cNvPr>
          <p:cNvSpPr>
            <a:spLocks noGrp="1"/>
          </p:cNvSpPr>
          <p:nvPr>
            <p:ph type="ftr" sz="quarter" idx="11"/>
          </p:nvPr>
        </p:nvSpPr>
        <p:spPr/>
        <p:txBody>
          <a:bodyPr/>
          <a:lstStyle/>
          <a:p>
            <a:endParaRPr lang="he-IL"/>
          </a:p>
        </p:txBody>
      </p:sp>
      <p:sp>
        <p:nvSpPr>
          <p:cNvPr id="7" name="Slide Number Placeholder 6">
            <a:extLst>
              <a:ext uri="{FF2B5EF4-FFF2-40B4-BE49-F238E27FC236}">
                <a16:creationId xmlns:a16="http://schemas.microsoft.com/office/drawing/2014/main" id="{6562CD31-AD97-8B3A-6295-45BEE039A92A}"/>
              </a:ext>
            </a:extLst>
          </p:cNvPr>
          <p:cNvSpPr>
            <a:spLocks noGrp="1"/>
          </p:cNvSpPr>
          <p:nvPr>
            <p:ph type="sldNum" sz="quarter" idx="12"/>
          </p:nvPr>
        </p:nvSpPr>
        <p:spPr/>
        <p:txBody>
          <a:bodyPr/>
          <a:lstStyle/>
          <a:p>
            <a:fld id="{258BA247-1DA7-41F0-9485-61E23D41D4EA}" type="slidenum">
              <a:rPr lang="he-IL" smtClean="0"/>
              <a:t>‹#›</a:t>
            </a:fld>
            <a:endParaRPr lang="he-IL"/>
          </a:p>
        </p:txBody>
      </p:sp>
    </p:spTree>
    <p:extLst>
      <p:ext uri="{BB962C8B-B14F-4D97-AF65-F5344CB8AC3E}">
        <p14:creationId xmlns:p14="http://schemas.microsoft.com/office/powerpoint/2010/main" val="41311116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9472E7-07F4-0B7F-2144-F34BC1CCFF13}"/>
              </a:ext>
            </a:extLst>
          </p:cNvPr>
          <p:cNvSpPr>
            <a:spLocks noGrp="1"/>
          </p:cNvSpPr>
          <p:nvPr>
            <p:ph type="title"/>
          </p:nvPr>
        </p:nvSpPr>
        <p:spPr>
          <a:xfrm>
            <a:off x="839788" y="365125"/>
            <a:ext cx="10515600" cy="1325563"/>
          </a:xfrm>
        </p:spPr>
        <p:txBody>
          <a:bodyPr/>
          <a:lstStyle/>
          <a:p>
            <a:r>
              <a:rPr lang="en-US"/>
              <a:t>Click to edit Master title style</a:t>
            </a:r>
            <a:endParaRPr lang="he-IL"/>
          </a:p>
        </p:txBody>
      </p:sp>
      <p:sp>
        <p:nvSpPr>
          <p:cNvPr id="3" name="Text Placeholder 2">
            <a:extLst>
              <a:ext uri="{FF2B5EF4-FFF2-40B4-BE49-F238E27FC236}">
                <a16:creationId xmlns:a16="http://schemas.microsoft.com/office/drawing/2014/main" id="{4C9DBC35-F224-FA10-8680-CB2A4179CB5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DF4E773-7B4A-AF49-AF23-7A0BF9EC34E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5" name="Text Placeholder 4">
            <a:extLst>
              <a:ext uri="{FF2B5EF4-FFF2-40B4-BE49-F238E27FC236}">
                <a16:creationId xmlns:a16="http://schemas.microsoft.com/office/drawing/2014/main" id="{8B105CAB-78F5-DECF-4F13-F13E8A445A4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62C287-21A5-1534-DD43-FCC9947A399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7" name="Date Placeholder 6">
            <a:extLst>
              <a:ext uri="{FF2B5EF4-FFF2-40B4-BE49-F238E27FC236}">
                <a16:creationId xmlns:a16="http://schemas.microsoft.com/office/drawing/2014/main" id="{B7DA5064-71E5-D88D-BDCB-2CBBCBD9DA42}"/>
              </a:ext>
            </a:extLst>
          </p:cNvPr>
          <p:cNvSpPr>
            <a:spLocks noGrp="1"/>
          </p:cNvSpPr>
          <p:nvPr>
            <p:ph type="dt" sz="half" idx="10"/>
          </p:nvPr>
        </p:nvSpPr>
        <p:spPr/>
        <p:txBody>
          <a:bodyPr/>
          <a:lstStyle/>
          <a:p>
            <a:fld id="{D5788545-40F6-41AC-8644-740C8A2254E4}" type="datetimeFigureOut">
              <a:rPr lang="he-IL" smtClean="0"/>
              <a:t>כ"ג/סיון/תשפ"ג</a:t>
            </a:fld>
            <a:endParaRPr lang="he-IL"/>
          </a:p>
        </p:txBody>
      </p:sp>
      <p:sp>
        <p:nvSpPr>
          <p:cNvPr id="8" name="Footer Placeholder 7">
            <a:extLst>
              <a:ext uri="{FF2B5EF4-FFF2-40B4-BE49-F238E27FC236}">
                <a16:creationId xmlns:a16="http://schemas.microsoft.com/office/drawing/2014/main" id="{5A4FFD1E-D3CF-5C3C-D6A6-5AE2E8C8DECF}"/>
              </a:ext>
            </a:extLst>
          </p:cNvPr>
          <p:cNvSpPr>
            <a:spLocks noGrp="1"/>
          </p:cNvSpPr>
          <p:nvPr>
            <p:ph type="ftr" sz="quarter" idx="11"/>
          </p:nvPr>
        </p:nvSpPr>
        <p:spPr/>
        <p:txBody>
          <a:bodyPr/>
          <a:lstStyle/>
          <a:p>
            <a:endParaRPr lang="he-IL"/>
          </a:p>
        </p:txBody>
      </p:sp>
      <p:sp>
        <p:nvSpPr>
          <p:cNvPr id="9" name="Slide Number Placeholder 8">
            <a:extLst>
              <a:ext uri="{FF2B5EF4-FFF2-40B4-BE49-F238E27FC236}">
                <a16:creationId xmlns:a16="http://schemas.microsoft.com/office/drawing/2014/main" id="{11F28691-4C44-50E0-E942-D49E6627C412}"/>
              </a:ext>
            </a:extLst>
          </p:cNvPr>
          <p:cNvSpPr>
            <a:spLocks noGrp="1"/>
          </p:cNvSpPr>
          <p:nvPr>
            <p:ph type="sldNum" sz="quarter" idx="12"/>
          </p:nvPr>
        </p:nvSpPr>
        <p:spPr/>
        <p:txBody>
          <a:bodyPr/>
          <a:lstStyle/>
          <a:p>
            <a:fld id="{258BA247-1DA7-41F0-9485-61E23D41D4EA}" type="slidenum">
              <a:rPr lang="he-IL" smtClean="0"/>
              <a:t>‹#›</a:t>
            </a:fld>
            <a:endParaRPr lang="he-IL"/>
          </a:p>
        </p:txBody>
      </p:sp>
    </p:spTree>
    <p:extLst>
      <p:ext uri="{BB962C8B-B14F-4D97-AF65-F5344CB8AC3E}">
        <p14:creationId xmlns:p14="http://schemas.microsoft.com/office/powerpoint/2010/main" val="4709707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9386A4-5592-2F89-25DC-77099AB51832}"/>
              </a:ext>
            </a:extLst>
          </p:cNvPr>
          <p:cNvSpPr>
            <a:spLocks noGrp="1"/>
          </p:cNvSpPr>
          <p:nvPr>
            <p:ph type="title"/>
          </p:nvPr>
        </p:nvSpPr>
        <p:spPr/>
        <p:txBody>
          <a:bodyPr/>
          <a:lstStyle/>
          <a:p>
            <a:r>
              <a:rPr lang="en-US"/>
              <a:t>Click to edit Master title style</a:t>
            </a:r>
            <a:endParaRPr lang="he-IL"/>
          </a:p>
        </p:txBody>
      </p:sp>
      <p:sp>
        <p:nvSpPr>
          <p:cNvPr id="3" name="Date Placeholder 2">
            <a:extLst>
              <a:ext uri="{FF2B5EF4-FFF2-40B4-BE49-F238E27FC236}">
                <a16:creationId xmlns:a16="http://schemas.microsoft.com/office/drawing/2014/main" id="{EC80F662-5E01-49E9-063A-23B7FB23A52C}"/>
              </a:ext>
            </a:extLst>
          </p:cNvPr>
          <p:cNvSpPr>
            <a:spLocks noGrp="1"/>
          </p:cNvSpPr>
          <p:nvPr>
            <p:ph type="dt" sz="half" idx="10"/>
          </p:nvPr>
        </p:nvSpPr>
        <p:spPr/>
        <p:txBody>
          <a:bodyPr/>
          <a:lstStyle/>
          <a:p>
            <a:fld id="{D5788545-40F6-41AC-8644-740C8A2254E4}" type="datetimeFigureOut">
              <a:rPr lang="he-IL" smtClean="0"/>
              <a:t>כ"ג/סיון/תשפ"ג</a:t>
            </a:fld>
            <a:endParaRPr lang="he-IL"/>
          </a:p>
        </p:txBody>
      </p:sp>
      <p:sp>
        <p:nvSpPr>
          <p:cNvPr id="4" name="Footer Placeholder 3">
            <a:extLst>
              <a:ext uri="{FF2B5EF4-FFF2-40B4-BE49-F238E27FC236}">
                <a16:creationId xmlns:a16="http://schemas.microsoft.com/office/drawing/2014/main" id="{37501383-7A4C-B177-F0D2-AB1CEB07A136}"/>
              </a:ext>
            </a:extLst>
          </p:cNvPr>
          <p:cNvSpPr>
            <a:spLocks noGrp="1"/>
          </p:cNvSpPr>
          <p:nvPr>
            <p:ph type="ftr" sz="quarter" idx="11"/>
          </p:nvPr>
        </p:nvSpPr>
        <p:spPr/>
        <p:txBody>
          <a:bodyPr/>
          <a:lstStyle/>
          <a:p>
            <a:endParaRPr lang="he-IL"/>
          </a:p>
        </p:txBody>
      </p:sp>
      <p:sp>
        <p:nvSpPr>
          <p:cNvPr id="5" name="Slide Number Placeholder 4">
            <a:extLst>
              <a:ext uri="{FF2B5EF4-FFF2-40B4-BE49-F238E27FC236}">
                <a16:creationId xmlns:a16="http://schemas.microsoft.com/office/drawing/2014/main" id="{E183A187-587E-8C59-E61A-C08DD0A038E9}"/>
              </a:ext>
            </a:extLst>
          </p:cNvPr>
          <p:cNvSpPr>
            <a:spLocks noGrp="1"/>
          </p:cNvSpPr>
          <p:nvPr>
            <p:ph type="sldNum" sz="quarter" idx="12"/>
          </p:nvPr>
        </p:nvSpPr>
        <p:spPr/>
        <p:txBody>
          <a:bodyPr/>
          <a:lstStyle/>
          <a:p>
            <a:fld id="{258BA247-1DA7-41F0-9485-61E23D41D4EA}" type="slidenum">
              <a:rPr lang="he-IL" smtClean="0"/>
              <a:t>‹#›</a:t>
            </a:fld>
            <a:endParaRPr lang="he-IL"/>
          </a:p>
        </p:txBody>
      </p:sp>
    </p:spTree>
    <p:extLst>
      <p:ext uri="{BB962C8B-B14F-4D97-AF65-F5344CB8AC3E}">
        <p14:creationId xmlns:p14="http://schemas.microsoft.com/office/powerpoint/2010/main" val="13089953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10D8651-9A1A-02D6-306E-519341A490C2}"/>
              </a:ext>
            </a:extLst>
          </p:cNvPr>
          <p:cNvSpPr>
            <a:spLocks noGrp="1"/>
          </p:cNvSpPr>
          <p:nvPr>
            <p:ph type="dt" sz="half" idx="10"/>
          </p:nvPr>
        </p:nvSpPr>
        <p:spPr/>
        <p:txBody>
          <a:bodyPr/>
          <a:lstStyle/>
          <a:p>
            <a:fld id="{D5788545-40F6-41AC-8644-740C8A2254E4}" type="datetimeFigureOut">
              <a:rPr lang="he-IL" smtClean="0"/>
              <a:t>כ"ג/סיון/תשפ"ג</a:t>
            </a:fld>
            <a:endParaRPr lang="he-IL"/>
          </a:p>
        </p:txBody>
      </p:sp>
      <p:sp>
        <p:nvSpPr>
          <p:cNvPr id="3" name="Footer Placeholder 2">
            <a:extLst>
              <a:ext uri="{FF2B5EF4-FFF2-40B4-BE49-F238E27FC236}">
                <a16:creationId xmlns:a16="http://schemas.microsoft.com/office/drawing/2014/main" id="{9CC4EEFF-38EF-CEFD-64E7-D23EF673C564}"/>
              </a:ext>
            </a:extLst>
          </p:cNvPr>
          <p:cNvSpPr>
            <a:spLocks noGrp="1"/>
          </p:cNvSpPr>
          <p:nvPr>
            <p:ph type="ftr" sz="quarter" idx="11"/>
          </p:nvPr>
        </p:nvSpPr>
        <p:spPr/>
        <p:txBody>
          <a:bodyPr/>
          <a:lstStyle/>
          <a:p>
            <a:endParaRPr lang="he-IL"/>
          </a:p>
        </p:txBody>
      </p:sp>
      <p:sp>
        <p:nvSpPr>
          <p:cNvPr id="4" name="Slide Number Placeholder 3">
            <a:extLst>
              <a:ext uri="{FF2B5EF4-FFF2-40B4-BE49-F238E27FC236}">
                <a16:creationId xmlns:a16="http://schemas.microsoft.com/office/drawing/2014/main" id="{9DA0F365-756B-079F-AB88-6967B00F0D4E}"/>
              </a:ext>
            </a:extLst>
          </p:cNvPr>
          <p:cNvSpPr>
            <a:spLocks noGrp="1"/>
          </p:cNvSpPr>
          <p:nvPr>
            <p:ph type="sldNum" sz="quarter" idx="12"/>
          </p:nvPr>
        </p:nvSpPr>
        <p:spPr/>
        <p:txBody>
          <a:bodyPr/>
          <a:lstStyle/>
          <a:p>
            <a:fld id="{258BA247-1DA7-41F0-9485-61E23D41D4EA}" type="slidenum">
              <a:rPr lang="he-IL" smtClean="0"/>
              <a:t>‹#›</a:t>
            </a:fld>
            <a:endParaRPr lang="he-IL"/>
          </a:p>
        </p:txBody>
      </p:sp>
    </p:spTree>
    <p:extLst>
      <p:ext uri="{BB962C8B-B14F-4D97-AF65-F5344CB8AC3E}">
        <p14:creationId xmlns:p14="http://schemas.microsoft.com/office/powerpoint/2010/main" val="27408712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7DDC07-79D2-9CBA-A83B-003CA9BA430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he-IL"/>
          </a:p>
        </p:txBody>
      </p:sp>
      <p:sp>
        <p:nvSpPr>
          <p:cNvPr id="3" name="Content Placeholder 2">
            <a:extLst>
              <a:ext uri="{FF2B5EF4-FFF2-40B4-BE49-F238E27FC236}">
                <a16:creationId xmlns:a16="http://schemas.microsoft.com/office/drawing/2014/main" id="{BEE21438-D72B-B601-F47F-8B9A55F9E19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Text Placeholder 3">
            <a:extLst>
              <a:ext uri="{FF2B5EF4-FFF2-40B4-BE49-F238E27FC236}">
                <a16:creationId xmlns:a16="http://schemas.microsoft.com/office/drawing/2014/main" id="{45C034FF-7D94-172D-D04E-63681149FB8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B560686-8916-29E5-F9D3-D881BFCE323C}"/>
              </a:ext>
            </a:extLst>
          </p:cNvPr>
          <p:cNvSpPr>
            <a:spLocks noGrp="1"/>
          </p:cNvSpPr>
          <p:nvPr>
            <p:ph type="dt" sz="half" idx="10"/>
          </p:nvPr>
        </p:nvSpPr>
        <p:spPr/>
        <p:txBody>
          <a:bodyPr/>
          <a:lstStyle/>
          <a:p>
            <a:fld id="{D5788545-40F6-41AC-8644-740C8A2254E4}" type="datetimeFigureOut">
              <a:rPr lang="he-IL" smtClean="0"/>
              <a:t>כ"ג/סיון/תשפ"ג</a:t>
            </a:fld>
            <a:endParaRPr lang="he-IL"/>
          </a:p>
        </p:txBody>
      </p:sp>
      <p:sp>
        <p:nvSpPr>
          <p:cNvPr id="6" name="Footer Placeholder 5">
            <a:extLst>
              <a:ext uri="{FF2B5EF4-FFF2-40B4-BE49-F238E27FC236}">
                <a16:creationId xmlns:a16="http://schemas.microsoft.com/office/drawing/2014/main" id="{C7B0B090-F666-A6F6-65F5-B2813717C484}"/>
              </a:ext>
            </a:extLst>
          </p:cNvPr>
          <p:cNvSpPr>
            <a:spLocks noGrp="1"/>
          </p:cNvSpPr>
          <p:nvPr>
            <p:ph type="ftr" sz="quarter" idx="11"/>
          </p:nvPr>
        </p:nvSpPr>
        <p:spPr/>
        <p:txBody>
          <a:bodyPr/>
          <a:lstStyle/>
          <a:p>
            <a:endParaRPr lang="he-IL"/>
          </a:p>
        </p:txBody>
      </p:sp>
      <p:sp>
        <p:nvSpPr>
          <p:cNvPr id="7" name="Slide Number Placeholder 6">
            <a:extLst>
              <a:ext uri="{FF2B5EF4-FFF2-40B4-BE49-F238E27FC236}">
                <a16:creationId xmlns:a16="http://schemas.microsoft.com/office/drawing/2014/main" id="{4C29EAC5-B6E1-6892-06FB-62E28558480A}"/>
              </a:ext>
            </a:extLst>
          </p:cNvPr>
          <p:cNvSpPr>
            <a:spLocks noGrp="1"/>
          </p:cNvSpPr>
          <p:nvPr>
            <p:ph type="sldNum" sz="quarter" idx="12"/>
          </p:nvPr>
        </p:nvSpPr>
        <p:spPr/>
        <p:txBody>
          <a:bodyPr/>
          <a:lstStyle/>
          <a:p>
            <a:fld id="{258BA247-1DA7-41F0-9485-61E23D41D4EA}" type="slidenum">
              <a:rPr lang="he-IL" smtClean="0"/>
              <a:t>‹#›</a:t>
            </a:fld>
            <a:endParaRPr lang="he-IL"/>
          </a:p>
        </p:txBody>
      </p:sp>
    </p:spTree>
    <p:extLst>
      <p:ext uri="{BB962C8B-B14F-4D97-AF65-F5344CB8AC3E}">
        <p14:creationId xmlns:p14="http://schemas.microsoft.com/office/powerpoint/2010/main" val="10054830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51C854-09A7-6806-F14C-5CA08BE911F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he-IL"/>
          </a:p>
        </p:txBody>
      </p:sp>
      <p:sp>
        <p:nvSpPr>
          <p:cNvPr id="3" name="Picture Placeholder 2">
            <a:extLst>
              <a:ext uri="{FF2B5EF4-FFF2-40B4-BE49-F238E27FC236}">
                <a16:creationId xmlns:a16="http://schemas.microsoft.com/office/drawing/2014/main" id="{60F19CDD-3E6A-D317-8E4B-F5CAA231676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he-IL"/>
          </a:p>
        </p:txBody>
      </p:sp>
      <p:sp>
        <p:nvSpPr>
          <p:cNvPr id="4" name="Text Placeholder 3">
            <a:extLst>
              <a:ext uri="{FF2B5EF4-FFF2-40B4-BE49-F238E27FC236}">
                <a16:creationId xmlns:a16="http://schemas.microsoft.com/office/drawing/2014/main" id="{1F2BA742-7F77-B439-6AE6-28C85AF4359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D92B001-5398-4280-CEEF-6C19BA79ADB8}"/>
              </a:ext>
            </a:extLst>
          </p:cNvPr>
          <p:cNvSpPr>
            <a:spLocks noGrp="1"/>
          </p:cNvSpPr>
          <p:nvPr>
            <p:ph type="dt" sz="half" idx="10"/>
          </p:nvPr>
        </p:nvSpPr>
        <p:spPr/>
        <p:txBody>
          <a:bodyPr/>
          <a:lstStyle/>
          <a:p>
            <a:fld id="{D5788545-40F6-41AC-8644-740C8A2254E4}" type="datetimeFigureOut">
              <a:rPr lang="he-IL" smtClean="0"/>
              <a:t>כ"ג/סיון/תשפ"ג</a:t>
            </a:fld>
            <a:endParaRPr lang="he-IL"/>
          </a:p>
        </p:txBody>
      </p:sp>
      <p:sp>
        <p:nvSpPr>
          <p:cNvPr id="6" name="Footer Placeholder 5">
            <a:extLst>
              <a:ext uri="{FF2B5EF4-FFF2-40B4-BE49-F238E27FC236}">
                <a16:creationId xmlns:a16="http://schemas.microsoft.com/office/drawing/2014/main" id="{F7AE9E3A-7BA5-DDAE-9DB8-9702E36013A2}"/>
              </a:ext>
            </a:extLst>
          </p:cNvPr>
          <p:cNvSpPr>
            <a:spLocks noGrp="1"/>
          </p:cNvSpPr>
          <p:nvPr>
            <p:ph type="ftr" sz="quarter" idx="11"/>
          </p:nvPr>
        </p:nvSpPr>
        <p:spPr/>
        <p:txBody>
          <a:bodyPr/>
          <a:lstStyle/>
          <a:p>
            <a:endParaRPr lang="he-IL"/>
          </a:p>
        </p:txBody>
      </p:sp>
      <p:sp>
        <p:nvSpPr>
          <p:cNvPr id="7" name="Slide Number Placeholder 6">
            <a:extLst>
              <a:ext uri="{FF2B5EF4-FFF2-40B4-BE49-F238E27FC236}">
                <a16:creationId xmlns:a16="http://schemas.microsoft.com/office/drawing/2014/main" id="{F97042A0-DEF4-FDAB-D7CE-D06BEC4D74E5}"/>
              </a:ext>
            </a:extLst>
          </p:cNvPr>
          <p:cNvSpPr>
            <a:spLocks noGrp="1"/>
          </p:cNvSpPr>
          <p:nvPr>
            <p:ph type="sldNum" sz="quarter" idx="12"/>
          </p:nvPr>
        </p:nvSpPr>
        <p:spPr/>
        <p:txBody>
          <a:bodyPr/>
          <a:lstStyle/>
          <a:p>
            <a:fld id="{258BA247-1DA7-41F0-9485-61E23D41D4EA}" type="slidenum">
              <a:rPr lang="he-IL" smtClean="0"/>
              <a:t>‹#›</a:t>
            </a:fld>
            <a:endParaRPr lang="he-IL"/>
          </a:p>
        </p:txBody>
      </p:sp>
    </p:spTree>
    <p:extLst>
      <p:ext uri="{BB962C8B-B14F-4D97-AF65-F5344CB8AC3E}">
        <p14:creationId xmlns:p14="http://schemas.microsoft.com/office/powerpoint/2010/main" val="28452163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15E1944-5B65-E2C5-49F5-F462F31FCC7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he-IL"/>
          </a:p>
        </p:txBody>
      </p:sp>
      <p:sp>
        <p:nvSpPr>
          <p:cNvPr id="3" name="Text Placeholder 2">
            <a:extLst>
              <a:ext uri="{FF2B5EF4-FFF2-40B4-BE49-F238E27FC236}">
                <a16:creationId xmlns:a16="http://schemas.microsoft.com/office/drawing/2014/main" id="{4541F525-6521-1068-9730-62F9428C5B7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a:extLst>
              <a:ext uri="{FF2B5EF4-FFF2-40B4-BE49-F238E27FC236}">
                <a16:creationId xmlns:a16="http://schemas.microsoft.com/office/drawing/2014/main" id="{9F482F34-164A-32F4-754B-9F5FF353628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5788545-40F6-41AC-8644-740C8A2254E4}" type="datetimeFigureOut">
              <a:rPr lang="he-IL" smtClean="0"/>
              <a:t>כ"ג/סיון/תשפ"ג</a:t>
            </a:fld>
            <a:endParaRPr lang="he-IL"/>
          </a:p>
        </p:txBody>
      </p:sp>
      <p:sp>
        <p:nvSpPr>
          <p:cNvPr id="5" name="Footer Placeholder 4">
            <a:extLst>
              <a:ext uri="{FF2B5EF4-FFF2-40B4-BE49-F238E27FC236}">
                <a16:creationId xmlns:a16="http://schemas.microsoft.com/office/drawing/2014/main" id="{9811EB0C-0447-BC55-E4C8-98F2674C29A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he-IL"/>
          </a:p>
        </p:txBody>
      </p:sp>
      <p:sp>
        <p:nvSpPr>
          <p:cNvPr id="6" name="Slide Number Placeholder 5">
            <a:extLst>
              <a:ext uri="{FF2B5EF4-FFF2-40B4-BE49-F238E27FC236}">
                <a16:creationId xmlns:a16="http://schemas.microsoft.com/office/drawing/2014/main" id="{4634732F-3C0F-2FBC-CB2A-0E669E2B80C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58BA247-1DA7-41F0-9485-61E23D41D4EA}" type="slidenum">
              <a:rPr lang="he-IL" smtClean="0"/>
              <a:t>‹#›</a:t>
            </a:fld>
            <a:endParaRPr lang="he-IL"/>
          </a:p>
        </p:txBody>
      </p:sp>
    </p:spTree>
    <p:extLst>
      <p:ext uri="{BB962C8B-B14F-4D97-AF65-F5344CB8AC3E}">
        <p14:creationId xmlns:p14="http://schemas.microsoft.com/office/powerpoint/2010/main" val="300086650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he-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1.jpe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10.emf"/><Relationship Id="rId5" Type="http://schemas.openxmlformats.org/officeDocument/2006/relationships/image" Target="../media/image7.jpeg"/><Relationship Id="rId4" Type="http://schemas.microsoft.com/office/2007/relationships/hdphoto" Target="../media/hdphoto1.wdp"/></Relationships>
</file>

<file path=ppt/slides/_rels/slide11.xml.rels><?xml version="1.0" encoding="UTF-8" standalone="yes"?>
<Relationships xmlns="http://schemas.openxmlformats.org/package/2006/relationships"><Relationship Id="rId8" Type="http://schemas.openxmlformats.org/officeDocument/2006/relationships/image" Target="../media/image15.emf"/><Relationship Id="rId3" Type="http://schemas.openxmlformats.org/officeDocument/2006/relationships/image" Target="../media/image4.png"/><Relationship Id="rId7" Type="http://schemas.openxmlformats.org/officeDocument/2006/relationships/image" Target="../media/image14.jpe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13.jpeg"/><Relationship Id="rId5" Type="http://schemas.openxmlformats.org/officeDocument/2006/relationships/image" Target="../media/image12.jpeg"/><Relationship Id="rId4" Type="http://schemas.microsoft.com/office/2007/relationships/hdphoto" Target="../media/hdphoto1.wdp"/></Relationships>
</file>

<file path=ppt/slides/_rels/slide1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13.jpe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microsoft.com/office/2007/relationships/hdphoto" Target="../media/hdphoto1.wdp"/></Relationships>
</file>

<file path=ppt/slides/_rels/slide1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slide" Target="slide27.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8.jpe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17.emf"/><Relationship Id="rId5" Type="http://schemas.openxmlformats.org/officeDocument/2006/relationships/image" Target="../media/image7.jpeg"/><Relationship Id="rId4" Type="http://schemas.microsoft.com/office/2007/relationships/hdphoto" Target="../media/hdphoto1.wdp"/></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20.jpe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19.emf"/><Relationship Id="rId5" Type="http://schemas.openxmlformats.org/officeDocument/2006/relationships/image" Target="../media/image7.jpeg"/><Relationship Id="rId4" Type="http://schemas.microsoft.com/office/2007/relationships/hdphoto" Target="../media/hdphoto1.wdp"/></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22.jpe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21.jpeg"/><Relationship Id="rId5" Type="http://schemas.openxmlformats.org/officeDocument/2006/relationships/image" Target="../media/image12.jpeg"/><Relationship Id="rId4" Type="http://schemas.microsoft.com/office/2007/relationships/hdphoto" Target="../media/hdphoto1.wdp"/></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microsoft.com/office/2007/relationships/hdphoto" Target="../media/hdphoto1.wdp"/></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7.jpeg"/><Relationship Id="rId5" Type="http://schemas.openxmlformats.org/officeDocument/2006/relationships/image" Target="../media/image23.jpeg"/><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1.jpeg"/></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7.jpeg"/><Relationship Id="rId5" Type="http://schemas.openxmlformats.org/officeDocument/2006/relationships/image" Target="../media/image24.jpeg"/><Relationship Id="rId4" Type="http://schemas.microsoft.com/office/2007/relationships/hdphoto" Target="../media/hdphoto1.wdp"/></Relationships>
</file>

<file path=ppt/slides/_rels/slide21.xml.rels><?xml version="1.0" encoding="UTF-8" standalone="yes"?>
<Relationships xmlns="http://schemas.openxmlformats.org/package/2006/relationships"><Relationship Id="rId8" Type="http://schemas.openxmlformats.org/officeDocument/2006/relationships/diagramQuickStyle" Target="../diagrams/quickStyle4.xml"/><Relationship Id="rId3" Type="http://schemas.openxmlformats.org/officeDocument/2006/relationships/image" Target="../media/image4.png"/><Relationship Id="rId7" Type="http://schemas.openxmlformats.org/officeDocument/2006/relationships/diagramLayout" Target="../diagrams/layout4.xml"/><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diagramData" Target="../diagrams/data4.xml"/><Relationship Id="rId5" Type="http://schemas.openxmlformats.org/officeDocument/2006/relationships/image" Target="../media/image25.jpeg"/><Relationship Id="rId10" Type="http://schemas.microsoft.com/office/2007/relationships/diagramDrawing" Target="../diagrams/drawing4.xml"/><Relationship Id="rId4" Type="http://schemas.microsoft.com/office/2007/relationships/hdphoto" Target="../media/hdphoto1.wdp"/><Relationship Id="rId9" Type="http://schemas.openxmlformats.org/officeDocument/2006/relationships/diagramColors" Target="../diagrams/colors4.xml"/></Relationships>
</file>

<file path=ppt/slides/_rels/slide22.xml.rels><?xml version="1.0" encoding="UTF-8" standalone="yes"?>
<Relationships xmlns="http://schemas.openxmlformats.org/package/2006/relationships"><Relationship Id="rId8" Type="http://schemas.openxmlformats.org/officeDocument/2006/relationships/diagramQuickStyle" Target="../diagrams/quickStyle5.xml"/><Relationship Id="rId3" Type="http://schemas.openxmlformats.org/officeDocument/2006/relationships/image" Target="../media/image4.png"/><Relationship Id="rId7" Type="http://schemas.openxmlformats.org/officeDocument/2006/relationships/diagramLayout" Target="../diagrams/layout5.xml"/><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diagramData" Target="../diagrams/data5.xml"/><Relationship Id="rId5" Type="http://schemas.openxmlformats.org/officeDocument/2006/relationships/image" Target="../media/image26.jpeg"/><Relationship Id="rId10" Type="http://schemas.microsoft.com/office/2007/relationships/diagramDrawing" Target="../diagrams/drawing5.xml"/><Relationship Id="rId4" Type="http://schemas.microsoft.com/office/2007/relationships/hdphoto" Target="../media/hdphoto1.wdp"/><Relationship Id="rId9" Type="http://schemas.openxmlformats.org/officeDocument/2006/relationships/diagramColors" Target="../diagrams/colors5.xml"/></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microsoft.com/office/2007/relationships/hdphoto" Target="../media/hdphoto1.wdp"/></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4.xml"/><Relationship Id="rId1" Type="http://schemas.openxmlformats.org/officeDocument/2006/relationships/slideLayout" Target="../slideLayouts/slideLayout7.xml"/><Relationship Id="rId5" Type="http://schemas.openxmlformats.org/officeDocument/2006/relationships/image" Target="../media/image27.jpeg"/><Relationship Id="rId4" Type="http://schemas.microsoft.com/office/2007/relationships/hdphoto" Target="../media/hdphoto1.wdp"/></Relationships>
</file>

<file path=ppt/slides/_rels/slide25.xml.rels><?xml version="1.0" encoding="UTF-8" standalone="yes"?>
<Relationships xmlns="http://schemas.openxmlformats.org/package/2006/relationships"><Relationship Id="rId8" Type="http://schemas.microsoft.com/office/2007/relationships/diagramDrawing" Target="../diagrams/drawing6.xml"/><Relationship Id="rId3" Type="http://schemas.openxmlformats.org/officeDocument/2006/relationships/image" Target="../media/image2.jpg"/><Relationship Id="rId7" Type="http://schemas.openxmlformats.org/officeDocument/2006/relationships/diagramColors" Target="../diagrams/colors6.xml"/><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diagramQuickStyle" Target="../diagrams/quickStyle6.xml"/><Relationship Id="rId5" Type="http://schemas.openxmlformats.org/officeDocument/2006/relationships/diagramLayout" Target="../diagrams/layout6.xml"/><Relationship Id="rId4" Type="http://schemas.openxmlformats.org/officeDocument/2006/relationships/diagramData" Target="../diagrams/data6.xml"/></Relationships>
</file>

<file path=ppt/slides/_rels/slide26.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8.jp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33.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3.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3.png"/><Relationship Id="rId7" Type="http://schemas.openxmlformats.org/officeDocument/2006/relationships/diagramColors" Target="../diagrams/colors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4.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image" Target="../media/image4.png"/><Relationship Id="rId7" Type="http://schemas.openxmlformats.org/officeDocument/2006/relationships/diagramQuickStyle" Target="../diagrams/quickStyle2.xml"/><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diagramLayout" Target="../diagrams/layout2.xml"/><Relationship Id="rId5" Type="http://schemas.openxmlformats.org/officeDocument/2006/relationships/diagramData" Target="../diagrams/data2.xml"/><Relationship Id="rId4" Type="http://schemas.microsoft.com/office/2007/relationships/hdphoto" Target="../media/hdphoto1.wdp"/><Relationship Id="rId9" Type="http://schemas.microsoft.com/office/2007/relationships/diagramDrawing" Target="../diagrams/drawing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5.jpeg"/><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6.jpeg"/><Relationship Id="rId7" Type="http://schemas.openxmlformats.org/officeDocument/2006/relationships/diagramColors" Target="../diagrams/colors3.xml"/><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microsoft.com/office/2007/relationships/hdphoto" Target="../media/hdphoto1.wdp"/></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slide" Target="slide25.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9.emf"/><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8.jpeg"/><Relationship Id="rId5" Type="http://schemas.openxmlformats.org/officeDocument/2006/relationships/image" Target="../media/image7.jpeg"/><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1821428-153F-E753-7A1F-6E17A8EC6F17}"/>
              </a:ext>
            </a:extLst>
          </p:cNvPr>
          <p:cNvPicPr>
            <a:picLocks noChangeAspect="1"/>
          </p:cNvPicPr>
          <p:nvPr/>
        </p:nvPicPr>
        <p:blipFill rotWithShape="1">
          <a:blip r:embed="rId3">
            <a:duotone>
              <a:schemeClr val="accent2">
                <a:shade val="45000"/>
                <a:satMod val="135000"/>
              </a:schemeClr>
              <a:prstClr val="white"/>
            </a:duotone>
            <a:alphaModFix amt="35000"/>
          </a:blip>
          <a:srcRect l="31293" r="-2" b="-2"/>
          <a:stretch/>
        </p:blipFill>
        <p:spPr>
          <a:xfrm rot="10800000">
            <a:off x="0" y="10"/>
            <a:ext cx="4622828" cy="6857990"/>
          </a:xfrm>
          <a:prstGeom prst="rect">
            <a:avLst/>
          </a:prstGeom>
        </p:spPr>
      </p:pic>
      <p:sp>
        <p:nvSpPr>
          <p:cNvPr id="2" name="Title 1">
            <a:extLst>
              <a:ext uri="{FF2B5EF4-FFF2-40B4-BE49-F238E27FC236}">
                <a16:creationId xmlns:a16="http://schemas.microsoft.com/office/drawing/2014/main" id="{8237077F-C9B4-0985-DD88-53C20DB1E57B}"/>
              </a:ext>
            </a:extLst>
          </p:cNvPr>
          <p:cNvSpPr>
            <a:spLocks noGrp="1"/>
          </p:cNvSpPr>
          <p:nvPr>
            <p:ph type="ctrTitle"/>
          </p:nvPr>
        </p:nvSpPr>
        <p:spPr>
          <a:xfrm>
            <a:off x="888814" y="167640"/>
            <a:ext cx="3734014" cy="4431792"/>
          </a:xfrm>
        </p:spPr>
        <p:txBody>
          <a:bodyPr anchor="b">
            <a:noAutofit/>
          </a:bodyPr>
          <a:lstStyle/>
          <a:p>
            <a:pPr algn="l"/>
            <a:r>
              <a:rPr lang="he-IL" sz="4400" dirty="0">
                <a:solidFill>
                  <a:schemeClr val="accent1">
                    <a:lumMod val="75000"/>
                  </a:schemeClr>
                </a:solidFill>
                <a:latin typeface="Calibri Light" panose="020F0302020204030204" pitchFamily="34" charset="0"/>
                <a:cs typeface="Calibri Light" panose="020F0302020204030204" pitchFamily="34" charset="0"/>
              </a:rPr>
              <a:t>"הזדמנות הזהב"- </a:t>
            </a:r>
            <a:br>
              <a:rPr lang="he-IL" sz="4400" dirty="0">
                <a:solidFill>
                  <a:schemeClr val="accent1">
                    <a:lumMod val="75000"/>
                  </a:schemeClr>
                </a:solidFill>
                <a:latin typeface="Calibri Light" panose="020F0302020204030204" pitchFamily="34" charset="0"/>
                <a:cs typeface="Calibri Light" panose="020F0302020204030204" pitchFamily="34" charset="0"/>
              </a:rPr>
            </a:br>
            <a:r>
              <a:rPr lang="he-IL" sz="4400" dirty="0">
                <a:solidFill>
                  <a:schemeClr val="accent1">
                    <a:lumMod val="75000"/>
                  </a:schemeClr>
                </a:solidFill>
                <a:latin typeface="Calibri Light" panose="020F0302020204030204" pitchFamily="34" charset="0"/>
                <a:cs typeface="Calibri Light" panose="020F0302020204030204" pitchFamily="34" charset="0"/>
              </a:rPr>
              <a:t>לבחינת הקשר בין תיאוריית ההיגיינה לבין הסיכוי למחלות אוטופיות בילודים</a:t>
            </a:r>
          </a:p>
        </p:txBody>
      </p:sp>
      <p:sp>
        <p:nvSpPr>
          <p:cNvPr id="3" name="Subtitle 2">
            <a:extLst>
              <a:ext uri="{FF2B5EF4-FFF2-40B4-BE49-F238E27FC236}">
                <a16:creationId xmlns:a16="http://schemas.microsoft.com/office/drawing/2014/main" id="{F6F10F6C-E7B5-5C62-7ACD-1BC7DBB41F1E}"/>
              </a:ext>
            </a:extLst>
          </p:cNvPr>
          <p:cNvSpPr>
            <a:spLocks noGrp="1"/>
          </p:cNvSpPr>
          <p:nvPr>
            <p:ph type="subTitle" idx="1"/>
          </p:nvPr>
        </p:nvSpPr>
        <p:spPr>
          <a:xfrm>
            <a:off x="890339" y="4636008"/>
            <a:ext cx="3734014" cy="1572768"/>
          </a:xfrm>
        </p:spPr>
        <p:txBody>
          <a:bodyPr>
            <a:normAutofit fontScale="92500" lnSpcReduction="10000"/>
          </a:bodyPr>
          <a:lstStyle/>
          <a:p>
            <a:pPr algn="l"/>
            <a:endParaRPr lang="he-IL" dirty="0">
              <a:solidFill>
                <a:schemeClr val="accent1">
                  <a:lumMod val="75000"/>
                </a:schemeClr>
              </a:solidFill>
              <a:latin typeface="Calibri Light" panose="020F0302020204030204" pitchFamily="34" charset="0"/>
              <a:cs typeface="Calibri Light" panose="020F0302020204030204" pitchFamily="34" charset="0"/>
            </a:endParaRPr>
          </a:p>
          <a:p>
            <a:pPr algn="l"/>
            <a:r>
              <a:rPr lang="he-IL" dirty="0">
                <a:solidFill>
                  <a:schemeClr val="accent1">
                    <a:lumMod val="75000"/>
                  </a:schemeClr>
                </a:solidFill>
                <a:latin typeface="Calibri Light" panose="020F0302020204030204" pitchFamily="34" charset="0"/>
                <a:cs typeface="Calibri Light" panose="020F0302020204030204" pitchFamily="34" charset="0"/>
              </a:rPr>
              <a:t>שחר שלום</a:t>
            </a:r>
          </a:p>
          <a:p>
            <a:pPr algn="l"/>
            <a:r>
              <a:rPr lang="he-IL" dirty="0">
                <a:solidFill>
                  <a:schemeClr val="accent1">
                    <a:lumMod val="75000"/>
                  </a:schemeClr>
                </a:solidFill>
                <a:latin typeface="Calibri Light" panose="020F0302020204030204" pitchFamily="34" charset="0"/>
                <a:cs typeface="Calibri Light" panose="020F0302020204030204" pitchFamily="34" charset="0"/>
              </a:rPr>
              <a:t>עדן ענבים</a:t>
            </a:r>
          </a:p>
          <a:p>
            <a:pPr algn="l"/>
            <a:r>
              <a:rPr lang="he-IL" dirty="0">
                <a:solidFill>
                  <a:schemeClr val="accent1">
                    <a:lumMod val="75000"/>
                  </a:schemeClr>
                </a:solidFill>
                <a:latin typeface="Calibri Light" panose="020F0302020204030204" pitchFamily="34" charset="0"/>
                <a:cs typeface="Calibri Light" panose="020F0302020204030204" pitchFamily="34" charset="0"/>
              </a:rPr>
              <a:t>מירב פרביל</a:t>
            </a:r>
          </a:p>
        </p:txBody>
      </p:sp>
      <p:pic>
        <p:nvPicPr>
          <p:cNvPr id="7" name="Picture 6" descr="A baby brushes his teeth&#10;&#10;Description automatically generated with low confidence">
            <a:extLst>
              <a:ext uri="{FF2B5EF4-FFF2-40B4-BE49-F238E27FC236}">
                <a16:creationId xmlns:a16="http://schemas.microsoft.com/office/drawing/2014/main" id="{0BC1E706-BC88-43AF-41A0-D689552ECBB3}"/>
              </a:ext>
            </a:extLst>
          </p:cNvPr>
          <p:cNvPicPr>
            <a:picLocks noChangeAspect="1"/>
          </p:cNvPicPr>
          <p:nvPr/>
        </p:nvPicPr>
        <p:blipFill rotWithShape="1">
          <a:blip r:embed="rId4">
            <a:extLst>
              <a:ext uri="{28A0092B-C50C-407E-A947-70E740481C1C}">
                <a14:useLocalDpi xmlns:a14="http://schemas.microsoft.com/office/drawing/2010/main" val="0"/>
              </a:ext>
            </a:extLst>
          </a:blip>
          <a:srcRect r="33047"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9136575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iagram&#10;&#10;Description automatically generated">
            <a:extLst>
              <a:ext uri="{FF2B5EF4-FFF2-40B4-BE49-F238E27FC236}">
                <a16:creationId xmlns:a16="http://schemas.microsoft.com/office/drawing/2014/main" id="{04EC8EAD-0BCB-F0C8-98D6-7F6CAEF00E8B}"/>
              </a:ext>
            </a:extLst>
          </p:cNvPr>
          <p:cNvPicPr>
            <a:picLocks noChangeAspect="1"/>
          </p:cNvPicPr>
          <p:nvPr/>
        </p:nvPicPr>
        <p:blipFill rotWithShape="1">
          <a:blip r:embed="rId3">
            <a:duotone>
              <a:prstClr val="black"/>
              <a:schemeClr val="accent2">
                <a:tint val="45000"/>
                <a:satMod val="400000"/>
              </a:schemeClr>
            </a:duotone>
            <a:alphaModFix amt="20000"/>
            <a:extLst>
              <a:ext uri="{BEBA8EAE-BF5A-486C-A8C5-ECC9F3942E4B}">
                <a14:imgProps xmlns:a14="http://schemas.microsoft.com/office/drawing/2010/main">
                  <a14:imgLayer r:embed="rId4">
                    <a14:imgEffect>
                      <a14:artisticPhotocopy/>
                    </a14:imgEffect>
                  </a14:imgLayer>
                </a14:imgProps>
              </a:ext>
            </a:extLst>
          </a:blip>
          <a:srcRect t="15705" r="-1" b="30013"/>
          <a:stretch/>
        </p:blipFill>
        <p:spPr>
          <a:xfrm rot="10800000">
            <a:off x="0" y="0"/>
            <a:ext cx="12192000" cy="6858000"/>
          </a:xfrm>
          <a:prstGeom prst="rect">
            <a:avLst/>
          </a:prstGeom>
        </p:spPr>
      </p:pic>
      <p:sp>
        <p:nvSpPr>
          <p:cNvPr id="28" name="Rectangle 27">
            <a:extLst>
              <a:ext uri="{FF2B5EF4-FFF2-40B4-BE49-F238E27FC236}">
                <a16:creationId xmlns:a16="http://schemas.microsoft.com/office/drawing/2014/main" id="{E53D46C5-8DE3-DE29-E535-8248AA659B55}"/>
              </a:ext>
            </a:extLst>
          </p:cNvPr>
          <p:cNvSpPr/>
          <p:nvPr/>
        </p:nvSpPr>
        <p:spPr>
          <a:xfrm flipV="1">
            <a:off x="7088777" y="573428"/>
            <a:ext cx="4631259" cy="64501"/>
          </a:xfrm>
          <a:prstGeom prst="rect">
            <a:avLst/>
          </a:prstGeom>
          <a:solidFill>
            <a:schemeClr val="accent2">
              <a:lumMod val="60000"/>
              <a:lumOff val="40000"/>
            </a:schemeClr>
          </a:solidFill>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b="1">
              <a:ln w="22225">
                <a:solidFill>
                  <a:schemeClr val="accent2"/>
                </a:solidFill>
                <a:prstDash val="solid"/>
              </a:ln>
              <a:solidFill>
                <a:schemeClr val="accent2">
                  <a:lumMod val="40000"/>
                  <a:lumOff val="60000"/>
                </a:schemeClr>
              </a:solidFill>
            </a:endParaRPr>
          </a:p>
        </p:txBody>
      </p:sp>
      <p:sp>
        <p:nvSpPr>
          <p:cNvPr id="5" name="Subtitle 8">
            <a:extLst>
              <a:ext uri="{FF2B5EF4-FFF2-40B4-BE49-F238E27FC236}">
                <a16:creationId xmlns:a16="http://schemas.microsoft.com/office/drawing/2014/main" id="{19F36263-FEBC-AFAE-B148-E0C34F0F4060}"/>
              </a:ext>
            </a:extLst>
          </p:cNvPr>
          <p:cNvSpPr txBox="1">
            <a:spLocks/>
          </p:cNvSpPr>
          <p:nvPr/>
        </p:nvSpPr>
        <p:spPr>
          <a:xfrm>
            <a:off x="3096126" y="180165"/>
            <a:ext cx="8713971" cy="457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rtl="1">
              <a:buNone/>
            </a:pPr>
            <a:r>
              <a:rPr lang="he-IL" dirty="0">
                <a:latin typeface="Calibri Light" panose="020F0302020204030204" pitchFamily="34" charset="0"/>
                <a:ea typeface="+mj-ea"/>
                <a:cs typeface="Calibri Light" panose="020F0302020204030204" pitchFamily="34" charset="0"/>
              </a:rPr>
              <a:t>תוצאות- רגרסיה לוגיסטית שנה </a:t>
            </a:r>
            <a:r>
              <a:rPr lang="he-IL" b="1" dirty="0">
                <a:latin typeface="Calibri Light" panose="020F0302020204030204" pitchFamily="34" charset="0"/>
                <a:ea typeface="+mj-ea"/>
                <a:cs typeface="Calibri Light" panose="020F0302020204030204" pitchFamily="34" charset="0"/>
              </a:rPr>
              <a:t>שניה</a:t>
            </a:r>
          </a:p>
        </p:txBody>
      </p:sp>
      <p:pic>
        <p:nvPicPr>
          <p:cNvPr id="12" name="Picture 11" descr="A picture containing text, screenshot, diagram, line&#10;&#10;Description automatically generated">
            <a:extLst>
              <a:ext uri="{FF2B5EF4-FFF2-40B4-BE49-F238E27FC236}">
                <a16:creationId xmlns:a16="http://schemas.microsoft.com/office/drawing/2014/main" id="{C926AD07-2CF1-1F87-4652-EA4191B89875}"/>
              </a:ext>
            </a:extLst>
          </p:cNvPr>
          <p:cNvPicPr>
            <a:picLocks noChangeAspect="1"/>
          </p:cNvPicPr>
          <p:nvPr/>
        </p:nvPicPr>
        <p:blipFill rotWithShape="1">
          <a:blip r:embed="rId5">
            <a:extLst>
              <a:ext uri="{28A0092B-C50C-407E-A947-70E740481C1C}">
                <a14:useLocalDpi xmlns:a14="http://schemas.microsoft.com/office/drawing/2010/main" val="0"/>
              </a:ext>
            </a:extLst>
          </a:blip>
          <a:srcRect l="83381" t="39102" b="39517"/>
          <a:stretch/>
        </p:blipFill>
        <p:spPr>
          <a:xfrm>
            <a:off x="110101" y="5155235"/>
            <a:ext cx="2103449" cy="1623717"/>
          </a:xfrm>
          <a:prstGeom prst="rect">
            <a:avLst/>
          </a:prstGeom>
        </p:spPr>
      </p:pic>
      <p:sp>
        <p:nvSpPr>
          <p:cNvPr id="3" name="TextBox 2">
            <a:extLst>
              <a:ext uri="{FF2B5EF4-FFF2-40B4-BE49-F238E27FC236}">
                <a16:creationId xmlns:a16="http://schemas.microsoft.com/office/drawing/2014/main" id="{140A72A6-8B66-ECA7-47F4-433C4BE5D12D}"/>
              </a:ext>
            </a:extLst>
          </p:cNvPr>
          <p:cNvSpPr txBox="1"/>
          <p:nvPr/>
        </p:nvSpPr>
        <p:spPr>
          <a:xfrm>
            <a:off x="6142173" y="6474645"/>
            <a:ext cx="6096000" cy="369332"/>
          </a:xfrm>
          <a:prstGeom prst="rect">
            <a:avLst/>
          </a:prstGeom>
          <a:noFill/>
        </p:spPr>
        <p:txBody>
          <a:bodyPr wrap="square">
            <a:spAutoFit/>
          </a:bodyPr>
          <a:lstStyle/>
          <a:p>
            <a:pPr marR="0" lvl="0" algn="r" defTabSz="914400" rtl="1" eaLnBrk="0" fontAlgn="base" latinLnBrk="0" hangingPunct="0">
              <a:lnSpc>
                <a:spcPct val="100000"/>
              </a:lnSpc>
              <a:spcBef>
                <a:spcPct val="0"/>
              </a:spcBef>
              <a:spcAft>
                <a:spcPct val="0"/>
              </a:spcAft>
              <a:buClrTx/>
              <a:buSzTx/>
              <a:tabLst/>
            </a:pPr>
            <a:r>
              <a:rPr kumimoji="0" lang="he-IL" altLang="he-IL" sz="18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*המסגרות המטושטשות מייצגות את הר"ס לפונקצייה</a:t>
            </a:r>
          </a:p>
        </p:txBody>
      </p:sp>
      <p:pic>
        <p:nvPicPr>
          <p:cNvPr id="7" name="Picture 6">
            <a:extLst>
              <a:ext uri="{FF2B5EF4-FFF2-40B4-BE49-F238E27FC236}">
                <a16:creationId xmlns:a16="http://schemas.microsoft.com/office/drawing/2014/main" id="{85C9AB6E-2E4A-8536-4EBB-586624292336}"/>
              </a:ext>
            </a:extLst>
          </p:cNvPr>
          <p:cNvPicPr>
            <a:picLocks noChangeAspect="1"/>
          </p:cNvPicPr>
          <p:nvPr/>
        </p:nvPicPr>
        <p:blipFill>
          <a:blip r:embed="rId6"/>
          <a:stretch>
            <a:fillRect/>
          </a:stretch>
        </p:blipFill>
        <p:spPr>
          <a:xfrm>
            <a:off x="72424" y="79048"/>
            <a:ext cx="5063344" cy="3748366"/>
          </a:xfrm>
          <a:prstGeom prst="rect">
            <a:avLst/>
          </a:prstGeom>
        </p:spPr>
      </p:pic>
      <p:sp>
        <p:nvSpPr>
          <p:cNvPr id="6" name="Rectangle: Rounded Corners 5">
            <a:extLst>
              <a:ext uri="{FF2B5EF4-FFF2-40B4-BE49-F238E27FC236}">
                <a16:creationId xmlns:a16="http://schemas.microsoft.com/office/drawing/2014/main" id="{592DCC77-5982-D8F3-227A-5488C79EB71F}"/>
              </a:ext>
            </a:extLst>
          </p:cNvPr>
          <p:cNvSpPr/>
          <p:nvPr/>
        </p:nvSpPr>
        <p:spPr>
          <a:xfrm>
            <a:off x="0" y="3226491"/>
            <a:ext cx="5135767" cy="558883"/>
          </a:xfrm>
          <a:prstGeom prst="roundRect">
            <a:avLst/>
          </a:prstGeom>
          <a:noFill/>
          <a:ln w="28575">
            <a:solidFill>
              <a:srgbClr val="C0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pic>
        <p:nvPicPr>
          <p:cNvPr id="19" name="Picture 18" descr="A picture containing text, screenshot, diagram, line&#10;&#10;Description automatically generated">
            <a:extLst>
              <a:ext uri="{FF2B5EF4-FFF2-40B4-BE49-F238E27FC236}">
                <a16:creationId xmlns:a16="http://schemas.microsoft.com/office/drawing/2014/main" id="{8A0969F4-6381-83D5-51E1-2F57413E75E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245868" y="1424338"/>
            <a:ext cx="6836031" cy="5127023"/>
          </a:xfrm>
          <a:prstGeom prst="rect">
            <a:avLst/>
          </a:prstGeom>
        </p:spPr>
      </p:pic>
      <p:sp>
        <p:nvSpPr>
          <p:cNvPr id="4" name="Rectangle: Rounded Corners 3">
            <a:extLst>
              <a:ext uri="{FF2B5EF4-FFF2-40B4-BE49-F238E27FC236}">
                <a16:creationId xmlns:a16="http://schemas.microsoft.com/office/drawing/2014/main" id="{E64593D3-5BD9-27F4-CA47-79D4AAAE50D3}"/>
              </a:ext>
            </a:extLst>
          </p:cNvPr>
          <p:cNvSpPr/>
          <p:nvPr/>
        </p:nvSpPr>
        <p:spPr>
          <a:xfrm>
            <a:off x="0" y="466168"/>
            <a:ext cx="5135767" cy="219281"/>
          </a:xfrm>
          <a:prstGeom prst="roundRect">
            <a:avLst/>
          </a:prstGeom>
          <a:noFill/>
          <a:ln w="28575">
            <a:solidFill>
              <a:srgbClr val="C0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650086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iagram&#10;&#10;Description automatically generated">
            <a:extLst>
              <a:ext uri="{FF2B5EF4-FFF2-40B4-BE49-F238E27FC236}">
                <a16:creationId xmlns:a16="http://schemas.microsoft.com/office/drawing/2014/main" id="{04EC8EAD-0BCB-F0C8-98D6-7F6CAEF00E8B}"/>
              </a:ext>
            </a:extLst>
          </p:cNvPr>
          <p:cNvPicPr>
            <a:picLocks noChangeAspect="1"/>
          </p:cNvPicPr>
          <p:nvPr/>
        </p:nvPicPr>
        <p:blipFill rotWithShape="1">
          <a:blip r:embed="rId3">
            <a:duotone>
              <a:prstClr val="black"/>
              <a:schemeClr val="accent2">
                <a:tint val="45000"/>
                <a:satMod val="400000"/>
              </a:schemeClr>
            </a:duotone>
            <a:alphaModFix amt="20000"/>
            <a:extLst>
              <a:ext uri="{BEBA8EAE-BF5A-486C-A8C5-ECC9F3942E4B}">
                <a14:imgProps xmlns:a14="http://schemas.microsoft.com/office/drawing/2010/main">
                  <a14:imgLayer r:embed="rId4">
                    <a14:imgEffect>
                      <a14:artisticPhotocopy/>
                    </a14:imgEffect>
                  </a14:imgLayer>
                </a14:imgProps>
              </a:ext>
            </a:extLst>
          </a:blip>
          <a:srcRect t="15705" r="-1" b="30013"/>
          <a:stretch/>
        </p:blipFill>
        <p:spPr>
          <a:xfrm rot="10800000">
            <a:off x="0" y="0"/>
            <a:ext cx="12192000" cy="6858000"/>
          </a:xfrm>
          <a:prstGeom prst="rect">
            <a:avLst/>
          </a:prstGeom>
        </p:spPr>
      </p:pic>
      <p:sp>
        <p:nvSpPr>
          <p:cNvPr id="28" name="Rectangle 27">
            <a:extLst>
              <a:ext uri="{FF2B5EF4-FFF2-40B4-BE49-F238E27FC236}">
                <a16:creationId xmlns:a16="http://schemas.microsoft.com/office/drawing/2014/main" id="{E53D46C5-8DE3-DE29-E535-8248AA659B55}"/>
              </a:ext>
            </a:extLst>
          </p:cNvPr>
          <p:cNvSpPr/>
          <p:nvPr/>
        </p:nvSpPr>
        <p:spPr>
          <a:xfrm flipV="1">
            <a:off x="3065417" y="573427"/>
            <a:ext cx="8654619" cy="64502"/>
          </a:xfrm>
          <a:prstGeom prst="rect">
            <a:avLst/>
          </a:prstGeom>
          <a:solidFill>
            <a:schemeClr val="accent2">
              <a:lumMod val="60000"/>
              <a:lumOff val="40000"/>
            </a:schemeClr>
          </a:solidFill>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b="1">
              <a:ln w="22225">
                <a:solidFill>
                  <a:schemeClr val="accent2"/>
                </a:solidFill>
                <a:prstDash val="solid"/>
              </a:ln>
              <a:solidFill>
                <a:schemeClr val="accent2">
                  <a:lumMod val="40000"/>
                  <a:lumOff val="60000"/>
                </a:schemeClr>
              </a:solidFill>
            </a:endParaRPr>
          </a:p>
        </p:txBody>
      </p:sp>
      <p:sp>
        <p:nvSpPr>
          <p:cNvPr id="5" name="Subtitle 8">
            <a:extLst>
              <a:ext uri="{FF2B5EF4-FFF2-40B4-BE49-F238E27FC236}">
                <a16:creationId xmlns:a16="http://schemas.microsoft.com/office/drawing/2014/main" id="{19F36263-FEBC-AFAE-B148-E0C34F0F4060}"/>
              </a:ext>
            </a:extLst>
          </p:cNvPr>
          <p:cNvSpPr txBox="1">
            <a:spLocks/>
          </p:cNvSpPr>
          <p:nvPr/>
        </p:nvSpPr>
        <p:spPr>
          <a:xfrm>
            <a:off x="2778034" y="180165"/>
            <a:ext cx="9032063" cy="457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rtl="1">
              <a:buNone/>
            </a:pPr>
            <a:r>
              <a:rPr lang="he-IL" dirty="0">
                <a:latin typeface="Calibri Light" panose="020F0302020204030204" pitchFamily="34" charset="0"/>
                <a:ea typeface="+mj-ea"/>
                <a:cs typeface="Calibri Light" panose="020F0302020204030204" pitchFamily="34" charset="0"/>
              </a:rPr>
              <a:t>הסיכוי לחלות במחלה אוטופית לפי קבוצת תאריך לידה – מודל לוגיסטי</a:t>
            </a:r>
          </a:p>
        </p:txBody>
      </p:sp>
      <p:pic>
        <p:nvPicPr>
          <p:cNvPr id="13" name="Picture 12" descr="A picture containing text, screenshot, diagram, line&#10;&#10;Description automatically generated">
            <a:extLst>
              <a:ext uri="{FF2B5EF4-FFF2-40B4-BE49-F238E27FC236}">
                <a16:creationId xmlns:a16="http://schemas.microsoft.com/office/drawing/2014/main" id="{33BF3A1B-1CBC-DAAF-D487-C7F022BC2C94}"/>
              </a:ext>
            </a:extLst>
          </p:cNvPr>
          <p:cNvPicPr>
            <a:picLocks noChangeAspect="1"/>
          </p:cNvPicPr>
          <p:nvPr/>
        </p:nvPicPr>
        <p:blipFill rotWithShape="1">
          <a:blip r:embed="rId5">
            <a:extLst>
              <a:ext uri="{28A0092B-C50C-407E-A947-70E740481C1C}">
                <a14:useLocalDpi xmlns:a14="http://schemas.microsoft.com/office/drawing/2010/main" val="0"/>
              </a:ext>
            </a:extLst>
          </a:blip>
          <a:srcRect l="83233" t="38746" r="443" b="39176"/>
          <a:stretch/>
        </p:blipFill>
        <p:spPr>
          <a:xfrm>
            <a:off x="256033" y="180165"/>
            <a:ext cx="1624777" cy="1318467"/>
          </a:xfrm>
          <a:prstGeom prst="rect">
            <a:avLst/>
          </a:prstGeom>
        </p:spPr>
      </p:pic>
      <p:sp>
        <p:nvSpPr>
          <p:cNvPr id="14" name="Rectangle: Rounded Corners 13">
            <a:extLst>
              <a:ext uri="{FF2B5EF4-FFF2-40B4-BE49-F238E27FC236}">
                <a16:creationId xmlns:a16="http://schemas.microsoft.com/office/drawing/2014/main" id="{18C67DC9-4652-0AC5-9282-E148638CBC08}"/>
              </a:ext>
            </a:extLst>
          </p:cNvPr>
          <p:cNvSpPr/>
          <p:nvPr/>
        </p:nvSpPr>
        <p:spPr>
          <a:xfrm>
            <a:off x="2059806" y="2275117"/>
            <a:ext cx="2072640" cy="418705"/>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2000" b="1" dirty="0">
                <a:latin typeface="+mj-lt"/>
              </a:rPr>
              <a:t>First year</a:t>
            </a:r>
          </a:p>
        </p:txBody>
      </p:sp>
      <p:sp>
        <p:nvSpPr>
          <p:cNvPr id="15" name="Rectangle: Rounded Corners 14">
            <a:extLst>
              <a:ext uri="{FF2B5EF4-FFF2-40B4-BE49-F238E27FC236}">
                <a16:creationId xmlns:a16="http://schemas.microsoft.com/office/drawing/2014/main" id="{06C216D2-3531-BBC2-617D-768D9F5E30CF}"/>
              </a:ext>
            </a:extLst>
          </p:cNvPr>
          <p:cNvSpPr/>
          <p:nvPr/>
        </p:nvSpPr>
        <p:spPr>
          <a:xfrm>
            <a:off x="8059556" y="2275116"/>
            <a:ext cx="2072640" cy="418705"/>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2000" b="1" dirty="0">
                <a:latin typeface="+mj-lt"/>
              </a:rPr>
              <a:t>Second year</a:t>
            </a:r>
          </a:p>
        </p:txBody>
      </p:sp>
      <p:pic>
        <p:nvPicPr>
          <p:cNvPr id="9" name="Picture 8" descr="A picture containing text, line, diagram, plot&#10;&#10;Description automatically generated">
            <a:extLst>
              <a:ext uri="{FF2B5EF4-FFF2-40B4-BE49-F238E27FC236}">
                <a16:creationId xmlns:a16="http://schemas.microsoft.com/office/drawing/2014/main" id="{5D886AD8-746A-2E6A-563B-319CA8D6752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87929" y="2817598"/>
            <a:ext cx="5222168" cy="3916626"/>
          </a:xfrm>
          <a:prstGeom prst="rect">
            <a:avLst/>
          </a:prstGeom>
        </p:spPr>
      </p:pic>
      <p:pic>
        <p:nvPicPr>
          <p:cNvPr id="16" name="Picture 15" descr="A picture containing text, line, screenshot, plot&#10;&#10;Description automatically generated">
            <a:extLst>
              <a:ext uri="{FF2B5EF4-FFF2-40B4-BE49-F238E27FC236}">
                <a16:creationId xmlns:a16="http://schemas.microsoft.com/office/drawing/2014/main" id="{1638E47F-6F1A-6F15-9D56-1004B431B35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57607" y="2817598"/>
            <a:ext cx="5222168" cy="3916626"/>
          </a:xfrm>
          <a:prstGeom prst="rect">
            <a:avLst/>
          </a:prstGeom>
        </p:spPr>
      </p:pic>
      <p:pic>
        <p:nvPicPr>
          <p:cNvPr id="3" name="Picture 2">
            <a:extLst>
              <a:ext uri="{FF2B5EF4-FFF2-40B4-BE49-F238E27FC236}">
                <a16:creationId xmlns:a16="http://schemas.microsoft.com/office/drawing/2014/main" id="{C53192EF-3C69-DBBC-EE07-6E6185D66F1E}"/>
              </a:ext>
            </a:extLst>
          </p:cNvPr>
          <p:cNvPicPr>
            <a:picLocks noChangeAspect="1"/>
          </p:cNvPicPr>
          <p:nvPr/>
        </p:nvPicPr>
        <p:blipFill>
          <a:blip r:embed="rId8"/>
          <a:stretch>
            <a:fillRect/>
          </a:stretch>
        </p:blipFill>
        <p:spPr>
          <a:xfrm>
            <a:off x="9091136" y="839398"/>
            <a:ext cx="2628900" cy="1117600"/>
          </a:xfrm>
          <a:prstGeom prst="rect">
            <a:avLst/>
          </a:prstGeom>
        </p:spPr>
      </p:pic>
    </p:spTree>
    <p:extLst>
      <p:ext uri="{BB962C8B-B14F-4D97-AF65-F5344CB8AC3E}">
        <p14:creationId xmlns:p14="http://schemas.microsoft.com/office/powerpoint/2010/main" val="28921993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descr="A child playing with a toy&#10;&#10;Description automatically generated with medium confidence">
            <a:extLst>
              <a:ext uri="{FF2B5EF4-FFF2-40B4-BE49-F238E27FC236}">
                <a16:creationId xmlns:a16="http://schemas.microsoft.com/office/drawing/2014/main" id="{15AC8C56-5A27-2FA9-E557-4790DEFC893F}"/>
              </a:ext>
            </a:extLst>
          </p:cNvPr>
          <p:cNvPicPr>
            <a:picLocks noChangeAspect="1"/>
          </p:cNvPicPr>
          <p:nvPr/>
        </p:nvPicPr>
        <p:blipFill rotWithShape="1">
          <a:blip r:embed="rId3">
            <a:alphaModFix amt="50000"/>
            <a:duotone>
              <a:schemeClr val="accent5">
                <a:shade val="45000"/>
                <a:satMod val="135000"/>
              </a:schemeClr>
              <a:prstClr val="white"/>
            </a:duotone>
            <a:extLst>
              <a:ext uri="{28A0092B-C50C-407E-A947-70E740481C1C}">
                <a14:useLocalDpi xmlns:a14="http://schemas.microsoft.com/office/drawing/2010/main" val="0"/>
              </a:ext>
            </a:extLst>
          </a:blip>
          <a:srcRect l="14950" t="14950"/>
          <a:stretch/>
        </p:blipFill>
        <p:spPr>
          <a:xfrm>
            <a:off x="-18231" y="0"/>
            <a:ext cx="12192000" cy="6858000"/>
          </a:xfrm>
          <a:prstGeom prst="rect">
            <a:avLst/>
          </a:prstGeom>
        </p:spPr>
      </p:pic>
      <p:sp>
        <p:nvSpPr>
          <p:cNvPr id="28" name="Rectangle 27">
            <a:extLst>
              <a:ext uri="{FF2B5EF4-FFF2-40B4-BE49-F238E27FC236}">
                <a16:creationId xmlns:a16="http://schemas.microsoft.com/office/drawing/2014/main" id="{E53D46C5-8DE3-DE29-E535-8248AA659B55}"/>
              </a:ext>
            </a:extLst>
          </p:cNvPr>
          <p:cNvSpPr/>
          <p:nvPr/>
        </p:nvSpPr>
        <p:spPr>
          <a:xfrm>
            <a:off x="8673737" y="557349"/>
            <a:ext cx="3116482" cy="80581"/>
          </a:xfrm>
          <a:prstGeom prst="rect">
            <a:avLst/>
          </a:prstGeom>
          <a:solidFill>
            <a:schemeClr val="accent2">
              <a:lumMod val="60000"/>
              <a:lumOff val="40000"/>
            </a:schemeClr>
          </a:solidFill>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b="1">
              <a:ln w="22225">
                <a:solidFill>
                  <a:schemeClr val="accent2"/>
                </a:solidFill>
                <a:prstDash val="solid"/>
              </a:ln>
              <a:solidFill>
                <a:schemeClr val="accent2">
                  <a:lumMod val="40000"/>
                  <a:lumOff val="60000"/>
                </a:schemeClr>
              </a:solidFill>
            </a:endParaRPr>
          </a:p>
        </p:txBody>
      </p:sp>
      <p:sp>
        <p:nvSpPr>
          <p:cNvPr id="3" name="Subtitle 8">
            <a:extLst>
              <a:ext uri="{FF2B5EF4-FFF2-40B4-BE49-F238E27FC236}">
                <a16:creationId xmlns:a16="http://schemas.microsoft.com/office/drawing/2014/main" id="{7D90D986-387E-A2DC-67D9-FFF9F821D45E}"/>
              </a:ext>
            </a:extLst>
          </p:cNvPr>
          <p:cNvSpPr txBox="1">
            <a:spLocks/>
          </p:cNvSpPr>
          <p:nvPr/>
        </p:nvSpPr>
        <p:spPr>
          <a:xfrm>
            <a:off x="5888182" y="180165"/>
            <a:ext cx="5921915" cy="457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rtl="1">
              <a:buNone/>
            </a:pPr>
            <a:r>
              <a:rPr lang="he-IL" dirty="0">
                <a:latin typeface="Calibri Light" panose="020F0302020204030204" pitchFamily="34" charset="0"/>
                <a:ea typeface="+mj-ea"/>
                <a:cs typeface="Calibri Light" panose="020F0302020204030204" pitchFamily="34" charset="0"/>
              </a:rPr>
              <a:t>מודל מוחלק – מוטיבציה </a:t>
            </a:r>
          </a:p>
        </p:txBody>
      </p:sp>
      <p:sp>
        <p:nvSpPr>
          <p:cNvPr id="5" name="Rectangle 1">
            <a:extLst>
              <a:ext uri="{FF2B5EF4-FFF2-40B4-BE49-F238E27FC236}">
                <a16:creationId xmlns:a16="http://schemas.microsoft.com/office/drawing/2014/main" id="{8CA865DC-087A-36A6-B269-ECA5BB29626E}"/>
              </a:ext>
            </a:extLst>
          </p:cNvPr>
          <p:cNvSpPr>
            <a:spLocks noChangeArrowheads="1"/>
          </p:cNvSpPr>
          <p:nvPr/>
        </p:nvSpPr>
        <p:spPr bwMode="auto">
          <a:xfrm>
            <a:off x="753979" y="1148721"/>
            <a:ext cx="11036240" cy="5720167"/>
          </a:xfrm>
          <a:prstGeom prst="rect">
            <a:avLst/>
          </a:prstGeom>
          <a:noFill/>
          <a:ln>
            <a:noFill/>
          </a:ln>
          <a:effectLst/>
        </p:spPr>
        <p:txBody>
          <a:bodyPr vert="horz" wrap="square" lIns="0" tIns="-17457" rIns="0" bIns="-17457" numCol="1" anchor="ctr" anchorCtr="0" compatLnSpc="1">
            <a:prstTxWarp prst="textNoShape">
              <a:avLst/>
            </a:prstTxWarp>
            <a:spAutoFit/>
          </a:bodyPr>
          <a:lstStyle/>
          <a:p>
            <a:pPr marL="342900" marR="0" lvl="0" indent="-342900" algn="r" defTabSz="914400" rtl="1" eaLnBrk="0" fontAlgn="base" latinLnBrk="0" hangingPunct="0">
              <a:lnSpc>
                <a:spcPct val="100000"/>
              </a:lnSpc>
              <a:spcBef>
                <a:spcPct val="0"/>
              </a:spcBef>
              <a:spcAft>
                <a:spcPct val="0"/>
              </a:spcAft>
              <a:buClrTx/>
              <a:buSzTx/>
              <a:buFont typeface="Arial" panose="020B0604020202020204" pitchFamily="34" charset="0"/>
              <a:buChar char="•"/>
              <a:tabLst/>
            </a:pPr>
            <a:r>
              <a:rPr lang="he-IL" altLang="he-IL" sz="2200" dirty="0">
                <a:solidFill>
                  <a:srgbClr val="202124"/>
                </a:solidFill>
                <a:latin typeface="Calibri Light" panose="020F0302020204030204" pitchFamily="34" charset="0"/>
                <a:cs typeface="Calibri Light" panose="020F0302020204030204" pitchFamily="34" charset="0"/>
              </a:rPr>
              <a:t>נסתכל על שני תינוקות זהים במאפיינים ההבדל היחידי בינהם יהיה תאריך הלידה שלהם: </a:t>
            </a:r>
            <a:br>
              <a:rPr lang="en-US" altLang="he-IL" sz="2200" dirty="0">
                <a:solidFill>
                  <a:srgbClr val="202124"/>
                </a:solidFill>
                <a:latin typeface="Calibri Light" panose="020F0302020204030204" pitchFamily="34" charset="0"/>
                <a:cs typeface="Calibri Light" panose="020F0302020204030204" pitchFamily="34" charset="0"/>
              </a:rPr>
            </a:br>
            <a:r>
              <a:rPr lang="he-IL" altLang="he-IL" sz="2200" dirty="0">
                <a:solidFill>
                  <a:srgbClr val="202124"/>
                </a:solidFill>
                <a:latin typeface="Calibri Light" panose="020F0302020204030204" pitchFamily="34" charset="0"/>
                <a:cs typeface="Calibri Light" panose="020F0302020204030204" pitchFamily="34" charset="0"/>
              </a:rPr>
              <a:t>תינוק </a:t>
            </a:r>
            <a:r>
              <a:rPr lang="en-US" altLang="he-IL" sz="2200" dirty="0">
                <a:solidFill>
                  <a:srgbClr val="202124"/>
                </a:solidFill>
                <a:latin typeface="Calibri Light" panose="020F0302020204030204" pitchFamily="34" charset="0"/>
                <a:cs typeface="Calibri Light" panose="020F0302020204030204" pitchFamily="34" charset="0"/>
              </a:rPr>
              <a:t>A</a:t>
            </a:r>
            <a:r>
              <a:rPr lang="he-IL" altLang="he-IL" sz="2200" dirty="0">
                <a:solidFill>
                  <a:srgbClr val="202124"/>
                </a:solidFill>
                <a:latin typeface="Calibri Light" panose="020F0302020204030204" pitchFamily="34" charset="0"/>
                <a:cs typeface="Calibri Light" panose="020F0302020204030204" pitchFamily="34" charset="0"/>
              </a:rPr>
              <a:t> נולד ב 28 לפברואר 2020 ותינוק </a:t>
            </a:r>
            <a:r>
              <a:rPr lang="en-US" altLang="he-IL" sz="2200" dirty="0">
                <a:solidFill>
                  <a:srgbClr val="202124"/>
                </a:solidFill>
                <a:latin typeface="Calibri Light" panose="020F0302020204030204" pitchFamily="34" charset="0"/>
                <a:cs typeface="Calibri Light" panose="020F0302020204030204" pitchFamily="34" charset="0"/>
              </a:rPr>
              <a:t>B</a:t>
            </a:r>
            <a:r>
              <a:rPr lang="he-IL" altLang="he-IL" sz="2200" dirty="0">
                <a:solidFill>
                  <a:srgbClr val="202124"/>
                </a:solidFill>
                <a:latin typeface="Calibri Light" panose="020F0302020204030204" pitchFamily="34" charset="0"/>
                <a:cs typeface="Calibri Light" panose="020F0302020204030204" pitchFamily="34" charset="0"/>
              </a:rPr>
              <a:t> נולד ב 1 למרץ 2020 </a:t>
            </a:r>
          </a:p>
          <a:p>
            <a:pPr marR="0" lvl="0" algn="r" defTabSz="914400" rtl="1" eaLnBrk="0" fontAlgn="base" latinLnBrk="0" hangingPunct="0">
              <a:lnSpc>
                <a:spcPct val="100000"/>
              </a:lnSpc>
              <a:spcBef>
                <a:spcPct val="0"/>
              </a:spcBef>
              <a:spcAft>
                <a:spcPct val="0"/>
              </a:spcAft>
              <a:buClrTx/>
              <a:buSzTx/>
              <a:tabLst/>
            </a:pPr>
            <a:endParaRPr lang="he-IL" altLang="he-IL" sz="2200" dirty="0">
              <a:solidFill>
                <a:srgbClr val="202124"/>
              </a:solidFill>
              <a:latin typeface="Calibri Light" panose="020F0302020204030204" pitchFamily="34" charset="0"/>
              <a:cs typeface="Calibri Light" panose="020F0302020204030204" pitchFamily="34" charset="0"/>
            </a:endParaRPr>
          </a:p>
          <a:p>
            <a:pPr marL="342900" marR="0" lvl="0" indent="-342900" algn="r" defTabSz="914400" rtl="1" eaLnBrk="0" fontAlgn="base" latinLnBrk="0" hangingPunct="0">
              <a:lnSpc>
                <a:spcPct val="100000"/>
              </a:lnSpc>
              <a:spcBef>
                <a:spcPct val="0"/>
              </a:spcBef>
              <a:spcAft>
                <a:spcPct val="0"/>
              </a:spcAft>
              <a:buClrTx/>
              <a:buSzTx/>
              <a:buFont typeface="Arial" panose="020B0604020202020204" pitchFamily="34" charset="0"/>
              <a:buChar char="•"/>
              <a:tabLst/>
            </a:pPr>
            <a:r>
              <a:rPr lang="he-IL" altLang="he-IL" sz="2200" dirty="0">
                <a:solidFill>
                  <a:srgbClr val="202124"/>
                </a:solidFill>
                <a:latin typeface="Calibri Light" panose="020F0302020204030204" pitchFamily="34" charset="0"/>
                <a:cs typeface="Calibri Light" panose="020F0302020204030204" pitchFamily="34" charset="0"/>
              </a:rPr>
              <a:t>נסתכל על השנה השנייה לחייהם – </a:t>
            </a:r>
            <a:br>
              <a:rPr lang="en-US" altLang="he-IL" sz="2200" dirty="0">
                <a:solidFill>
                  <a:srgbClr val="202124"/>
                </a:solidFill>
                <a:latin typeface="Calibri Light" panose="020F0302020204030204" pitchFamily="34" charset="0"/>
                <a:cs typeface="Calibri Light" panose="020F0302020204030204" pitchFamily="34" charset="0"/>
              </a:rPr>
            </a:br>
            <a:r>
              <a:rPr lang="he-IL" altLang="he-IL" sz="2200" dirty="0">
                <a:solidFill>
                  <a:srgbClr val="202124"/>
                </a:solidFill>
                <a:latin typeface="Calibri Light" panose="020F0302020204030204" pitchFamily="34" charset="0"/>
                <a:cs typeface="Calibri Light" panose="020F0302020204030204" pitchFamily="34" charset="0"/>
              </a:rPr>
              <a:t>תינוק </a:t>
            </a:r>
            <a:r>
              <a:rPr lang="en-US" altLang="he-IL" sz="2200" dirty="0">
                <a:solidFill>
                  <a:srgbClr val="202124"/>
                </a:solidFill>
                <a:latin typeface="Calibri Light" panose="020F0302020204030204" pitchFamily="34" charset="0"/>
                <a:cs typeface="Calibri Light" panose="020F0302020204030204" pitchFamily="34" charset="0"/>
              </a:rPr>
              <a:t>A</a:t>
            </a:r>
            <a:r>
              <a:rPr lang="he-IL" altLang="he-IL" sz="2200" dirty="0">
                <a:solidFill>
                  <a:srgbClr val="202124"/>
                </a:solidFill>
                <a:latin typeface="Calibri Light" panose="020F0302020204030204" pitchFamily="34" charset="0"/>
                <a:cs typeface="Calibri Light" panose="020F0302020204030204" pitchFamily="34" charset="0"/>
              </a:rPr>
              <a:t> יחלה במחלה אוטופית בהסתברות </a:t>
            </a:r>
            <a:r>
              <a:rPr lang="en-US" altLang="he-IL" sz="2200" dirty="0">
                <a:solidFill>
                  <a:srgbClr val="202124"/>
                </a:solidFill>
                <a:latin typeface="Calibri Light" panose="020F0302020204030204" pitchFamily="34" charset="0"/>
                <a:cs typeface="Calibri Light" panose="020F0302020204030204" pitchFamily="34" charset="0"/>
              </a:rPr>
              <a:t>0.42</a:t>
            </a:r>
            <a:br>
              <a:rPr lang="en-US" altLang="he-IL" sz="2200" dirty="0">
                <a:solidFill>
                  <a:srgbClr val="202124"/>
                </a:solidFill>
                <a:latin typeface="Calibri Light" panose="020F0302020204030204" pitchFamily="34" charset="0"/>
                <a:cs typeface="Calibri Light" panose="020F0302020204030204" pitchFamily="34" charset="0"/>
              </a:rPr>
            </a:br>
            <a:r>
              <a:rPr lang="he-IL" altLang="he-IL" sz="2200" dirty="0">
                <a:solidFill>
                  <a:srgbClr val="202124"/>
                </a:solidFill>
                <a:latin typeface="Calibri Light" panose="020F0302020204030204" pitchFamily="34" charset="0"/>
                <a:cs typeface="Calibri Light" panose="020F0302020204030204" pitchFamily="34" charset="0"/>
              </a:rPr>
              <a:t>ותינוק </a:t>
            </a:r>
            <a:r>
              <a:rPr lang="en-US" altLang="he-IL" sz="2200" dirty="0">
                <a:solidFill>
                  <a:srgbClr val="202124"/>
                </a:solidFill>
                <a:latin typeface="Calibri Light" panose="020F0302020204030204" pitchFamily="34" charset="0"/>
                <a:cs typeface="Calibri Light" panose="020F0302020204030204" pitchFamily="34" charset="0"/>
              </a:rPr>
              <a:t>B</a:t>
            </a:r>
            <a:r>
              <a:rPr lang="he-IL" altLang="he-IL" sz="2200" dirty="0">
                <a:solidFill>
                  <a:srgbClr val="202124"/>
                </a:solidFill>
                <a:latin typeface="Calibri Light" panose="020F0302020204030204" pitchFamily="34" charset="0"/>
                <a:cs typeface="Calibri Light" panose="020F0302020204030204" pitchFamily="34" charset="0"/>
              </a:rPr>
              <a:t> יחלה בהסתברות של 0.62. </a:t>
            </a:r>
          </a:p>
          <a:p>
            <a:pPr marL="342900" marR="0" lvl="0" indent="-342900" algn="r" defTabSz="914400" rtl="1" eaLnBrk="0" fontAlgn="base" latinLnBrk="0" hangingPunct="0">
              <a:lnSpc>
                <a:spcPct val="100000"/>
              </a:lnSpc>
              <a:spcBef>
                <a:spcPct val="0"/>
              </a:spcBef>
              <a:spcAft>
                <a:spcPct val="0"/>
              </a:spcAft>
              <a:buClrTx/>
              <a:buSzTx/>
              <a:buFont typeface="Arial" panose="020B0604020202020204" pitchFamily="34" charset="0"/>
              <a:buChar char="•"/>
              <a:tabLst/>
            </a:pPr>
            <a:endParaRPr lang="he-IL" altLang="he-IL" sz="2200" dirty="0">
              <a:solidFill>
                <a:srgbClr val="202124"/>
              </a:solidFill>
              <a:latin typeface="Calibri Light" panose="020F0302020204030204" pitchFamily="34" charset="0"/>
              <a:cs typeface="Calibri Light" panose="020F0302020204030204" pitchFamily="34" charset="0"/>
            </a:endParaRPr>
          </a:p>
          <a:p>
            <a:pPr marL="342900" marR="0" lvl="0" indent="-342900" algn="r" defTabSz="914400" rtl="1" eaLnBrk="0" fontAlgn="base" latinLnBrk="0" hangingPunct="0">
              <a:lnSpc>
                <a:spcPct val="100000"/>
              </a:lnSpc>
              <a:spcBef>
                <a:spcPct val="0"/>
              </a:spcBef>
              <a:spcAft>
                <a:spcPct val="0"/>
              </a:spcAft>
              <a:buClrTx/>
              <a:buSzTx/>
              <a:buFont typeface="Arial" panose="020B0604020202020204" pitchFamily="34" charset="0"/>
              <a:buChar char="•"/>
              <a:tabLst/>
            </a:pPr>
            <a:r>
              <a:rPr lang="he-IL" altLang="he-IL" sz="2200" dirty="0">
                <a:solidFill>
                  <a:srgbClr val="202124"/>
                </a:solidFill>
                <a:latin typeface="Calibri Light" panose="020F0302020204030204" pitchFamily="34" charset="0"/>
                <a:cs typeface="Calibri Light" panose="020F0302020204030204" pitchFamily="34" charset="0"/>
              </a:rPr>
              <a:t>הפרש של יום בלידה הוביל לעלייה של 10% </a:t>
            </a:r>
            <a:br>
              <a:rPr lang="en-US" altLang="he-IL" sz="2200" dirty="0">
                <a:solidFill>
                  <a:srgbClr val="202124"/>
                </a:solidFill>
                <a:latin typeface="Calibri Light" panose="020F0302020204030204" pitchFamily="34" charset="0"/>
                <a:cs typeface="Calibri Light" panose="020F0302020204030204" pitchFamily="34" charset="0"/>
              </a:rPr>
            </a:br>
            <a:r>
              <a:rPr lang="he-IL" altLang="he-IL" sz="2200" dirty="0">
                <a:solidFill>
                  <a:srgbClr val="202124"/>
                </a:solidFill>
                <a:latin typeface="Calibri Light" panose="020F0302020204030204" pitchFamily="34" charset="0"/>
                <a:cs typeface="Calibri Light" panose="020F0302020204030204" pitchFamily="34" charset="0"/>
              </a:rPr>
              <a:t>בסיכויים של תינוק </a:t>
            </a:r>
            <a:r>
              <a:rPr lang="en-US" altLang="he-IL" sz="2200" dirty="0">
                <a:solidFill>
                  <a:srgbClr val="202124"/>
                </a:solidFill>
                <a:latin typeface="Calibri Light" panose="020F0302020204030204" pitchFamily="34" charset="0"/>
                <a:cs typeface="Calibri Light" panose="020F0302020204030204" pitchFamily="34" charset="0"/>
              </a:rPr>
              <a:t>B</a:t>
            </a:r>
            <a:r>
              <a:rPr lang="he-IL" altLang="he-IL" sz="2200" dirty="0">
                <a:solidFill>
                  <a:srgbClr val="202124"/>
                </a:solidFill>
                <a:latin typeface="Calibri Light" panose="020F0302020204030204" pitchFamily="34" charset="0"/>
                <a:cs typeface="Calibri Light" panose="020F0302020204030204" pitchFamily="34" charset="0"/>
              </a:rPr>
              <a:t> לחלות, האמנם ? </a:t>
            </a:r>
          </a:p>
          <a:p>
            <a:pPr marL="342900" marR="0" lvl="0" indent="-342900" algn="r" defTabSz="914400" rtl="1" eaLnBrk="0" fontAlgn="base" latinLnBrk="0" hangingPunct="0">
              <a:lnSpc>
                <a:spcPct val="100000"/>
              </a:lnSpc>
              <a:spcBef>
                <a:spcPct val="0"/>
              </a:spcBef>
              <a:spcAft>
                <a:spcPct val="0"/>
              </a:spcAft>
              <a:buClrTx/>
              <a:buSzTx/>
              <a:buFont typeface="Arial" panose="020B0604020202020204" pitchFamily="34" charset="0"/>
              <a:buChar char="•"/>
              <a:tabLst/>
            </a:pPr>
            <a:endParaRPr lang="he-IL" altLang="he-IL" sz="2200" dirty="0">
              <a:solidFill>
                <a:srgbClr val="202124"/>
              </a:solidFill>
              <a:latin typeface="Calibri Light" panose="020F0302020204030204" pitchFamily="34" charset="0"/>
              <a:cs typeface="Calibri Light" panose="020F0302020204030204" pitchFamily="34" charset="0"/>
            </a:endParaRPr>
          </a:p>
          <a:p>
            <a:pPr marL="342900" marR="0" lvl="0" indent="-342900" algn="r" defTabSz="914400" rtl="1" eaLnBrk="0" fontAlgn="base" latinLnBrk="0" hangingPunct="0">
              <a:lnSpc>
                <a:spcPct val="100000"/>
              </a:lnSpc>
              <a:spcBef>
                <a:spcPct val="0"/>
              </a:spcBef>
              <a:spcAft>
                <a:spcPct val="0"/>
              </a:spcAft>
              <a:buClrTx/>
              <a:buSzTx/>
              <a:buFont typeface="Arial" panose="020B0604020202020204" pitchFamily="34" charset="0"/>
              <a:buChar char="•"/>
              <a:tabLst/>
            </a:pPr>
            <a:endParaRPr lang="he-IL" altLang="he-IL" sz="2200" dirty="0">
              <a:solidFill>
                <a:srgbClr val="202124"/>
              </a:solidFill>
              <a:latin typeface="Calibri Light" panose="020F0302020204030204" pitchFamily="34" charset="0"/>
              <a:cs typeface="Calibri Light" panose="020F0302020204030204" pitchFamily="34" charset="0"/>
            </a:endParaRPr>
          </a:p>
          <a:p>
            <a:pPr marR="0" lvl="0" algn="r" defTabSz="914400" rtl="1" eaLnBrk="0" fontAlgn="base" latinLnBrk="0" hangingPunct="0">
              <a:lnSpc>
                <a:spcPct val="100000"/>
              </a:lnSpc>
              <a:spcBef>
                <a:spcPct val="0"/>
              </a:spcBef>
              <a:spcAft>
                <a:spcPct val="0"/>
              </a:spcAft>
              <a:buClrTx/>
              <a:buSzTx/>
              <a:tabLst/>
            </a:pPr>
            <a:endParaRPr kumimoji="0" lang="he-IL" altLang="he-IL" sz="2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endParaRPr>
          </a:p>
          <a:p>
            <a:pPr marL="342900" marR="0" lvl="0" indent="-342900" algn="r" defTabSz="914400" rtl="1"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he-IL" sz="2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endParaRPr>
          </a:p>
          <a:p>
            <a:pPr marR="0" lvl="0" algn="r" defTabSz="914400" rtl="1" eaLnBrk="0" fontAlgn="base" latinLnBrk="0" hangingPunct="0">
              <a:lnSpc>
                <a:spcPct val="100000"/>
              </a:lnSpc>
              <a:spcBef>
                <a:spcPct val="0"/>
              </a:spcBef>
              <a:spcAft>
                <a:spcPct val="0"/>
              </a:spcAft>
              <a:buClrTx/>
              <a:buSzTx/>
              <a:tabLst/>
            </a:pPr>
            <a:endParaRPr lang="en-US" altLang="he-IL" sz="2200" dirty="0">
              <a:solidFill>
                <a:srgbClr val="202124"/>
              </a:solidFill>
              <a:latin typeface="Calibri Light" panose="020F0302020204030204" pitchFamily="34" charset="0"/>
              <a:cs typeface="Calibri Light" panose="020F0302020204030204" pitchFamily="34" charset="0"/>
            </a:endParaRPr>
          </a:p>
          <a:p>
            <a:pPr marR="0" lvl="0" algn="r" defTabSz="914400" rtl="1" eaLnBrk="0" fontAlgn="base" latinLnBrk="0" hangingPunct="0">
              <a:lnSpc>
                <a:spcPct val="100000"/>
              </a:lnSpc>
              <a:spcBef>
                <a:spcPct val="0"/>
              </a:spcBef>
              <a:spcAft>
                <a:spcPct val="0"/>
              </a:spcAft>
              <a:buClrTx/>
              <a:buSzTx/>
              <a:tabLst/>
            </a:pPr>
            <a:endParaRPr kumimoji="0" lang="en-US" altLang="he-IL" sz="2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endParaRPr>
          </a:p>
          <a:p>
            <a:pPr marL="342900" marR="0" lvl="0" indent="-342900" algn="r" defTabSz="914400" rtl="1" eaLnBrk="0" fontAlgn="base" latinLnBrk="0" hangingPunct="0">
              <a:lnSpc>
                <a:spcPct val="100000"/>
              </a:lnSpc>
              <a:spcBef>
                <a:spcPct val="0"/>
              </a:spcBef>
              <a:spcAft>
                <a:spcPct val="0"/>
              </a:spcAft>
              <a:buClrTx/>
              <a:buSzTx/>
              <a:buFont typeface="Arial" panose="020B0604020202020204" pitchFamily="34" charset="0"/>
              <a:buChar char="•"/>
              <a:tabLst/>
            </a:pPr>
            <a:endParaRPr lang="he-IL" altLang="he-IL" sz="2200" dirty="0">
              <a:latin typeface="Calibri Light" panose="020F0302020204030204" pitchFamily="34" charset="0"/>
              <a:cs typeface="Calibri Light" panose="020F0302020204030204" pitchFamily="34" charset="0"/>
            </a:endParaRPr>
          </a:p>
          <a:p>
            <a:pPr marL="342900" lvl="0" indent="-342900" algn="r" rtl="1" eaLnBrk="0" fontAlgn="base" hangingPunct="0">
              <a:spcBef>
                <a:spcPct val="0"/>
              </a:spcBef>
              <a:spcAft>
                <a:spcPct val="0"/>
              </a:spcAft>
              <a:buFont typeface="Arial" panose="020B0604020202020204" pitchFamily="34" charset="0"/>
              <a:buChar char="•"/>
            </a:pPr>
            <a:endParaRPr kumimoji="0" lang="he-IL" altLang="he-IL" sz="22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endParaRPr>
          </a:p>
        </p:txBody>
      </p:sp>
      <p:pic>
        <p:nvPicPr>
          <p:cNvPr id="4" name="Picture 3" descr="A picture containing text, line, diagram, plot&#10;&#10;Description automatically generated">
            <a:extLst>
              <a:ext uri="{FF2B5EF4-FFF2-40B4-BE49-F238E27FC236}">
                <a16:creationId xmlns:a16="http://schemas.microsoft.com/office/drawing/2014/main" id="{E17B7D45-3174-0677-DBEA-D7223C794A4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7008" y="2762470"/>
            <a:ext cx="5222168" cy="3916626"/>
          </a:xfrm>
          <a:prstGeom prst="rect">
            <a:avLst/>
          </a:prstGeom>
        </p:spPr>
      </p:pic>
      <p:sp>
        <p:nvSpPr>
          <p:cNvPr id="15" name="Oval 14">
            <a:extLst>
              <a:ext uri="{FF2B5EF4-FFF2-40B4-BE49-F238E27FC236}">
                <a16:creationId xmlns:a16="http://schemas.microsoft.com/office/drawing/2014/main" id="{B8128F49-8AF1-7968-15DF-A4C55705775F}"/>
              </a:ext>
            </a:extLst>
          </p:cNvPr>
          <p:cNvSpPr/>
          <p:nvPr/>
        </p:nvSpPr>
        <p:spPr>
          <a:xfrm>
            <a:off x="1778912" y="5333650"/>
            <a:ext cx="148045" cy="165463"/>
          </a:xfrm>
          <a:prstGeom prst="ellipse">
            <a:avLst/>
          </a:prstGeom>
          <a:noFill/>
          <a:ln w="28575">
            <a:solidFill>
              <a:srgbClr val="C0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6" name="Oval 15">
            <a:extLst>
              <a:ext uri="{FF2B5EF4-FFF2-40B4-BE49-F238E27FC236}">
                <a16:creationId xmlns:a16="http://schemas.microsoft.com/office/drawing/2014/main" id="{5D2531F9-754E-B9B1-915E-031BDEA106BA}"/>
              </a:ext>
            </a:extLst>
          </p:cNvPr>
          <p:cNvSpPr/>
          <p:nvPr/>
        </p:nvSpPr>
        <p:spPr>
          <a:xfrm>
            <a:off x="1852934" y="4511095"/>
            <a:ext cx="148045" cy="165463"/>
          </a:xfrm>
          <a:prstGeom prst="ellipse">
            <a:avLst/>
          </a:prstGeom>
          <a:noFill/>
          <a:ln w="28575">
            <a:solidFill>
              <a:srgbClr val="C0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65341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iagram&#10;&#10;Description automatically generated">
            <a:extLst>
              <a:ext uri="{FF2B5EF4-FFF2-40B4-BE49-F238E27FC236}">
                <a16:creationId xmlns:a16="http://schemas.microsoft.com/office/drawing/2014/main" id="{11BE56DB-4FE5-4FFF-2EA2-4068450CCADE}"/>
              </a:ext>
            </a:extLst>
          </p:cNvPr>
          <p:cNvPicPr>
            <a:picLocks noChangeAspect="1"/>
          </p:cNvPicPr>
          <p:nvPr/>
        </p:nvPicPr>
        <p:blipFill rotWithShape="1">
          <a:blip r:embed="rId3">
            <a:alphaModFix amt="35000"/>
            <a:duotone>
              <a:schemeClr val="accent4">
                <a:shade val="45000"/>
                <a:satMod val="135000"/>
              </a:schemeClr>
              <a:prstClr val="white"/>
            </a:duotone>
            <a:extLst>
              <a:ext uri="{BEBA8EAE-BF5A-486C-A8C5-ECC9F3942E4B}">
                <a14:imgProps xmlns:a14="http://schemas.microsoft.com/office/drawing/2010/main">
                  <a14:imgLayer r:embed="rId4">
                    <a14:imgEffect>
                      <a14:artisticPhotocopy/>
                    </a14:imgEffect>
                  </a14:imgLayer>
                </a14:imgProps>
              </a:ext>
            </a:extLst>
          </a:blip>
          <a:srcRect t="15705" r="-1" b="30013"/>
          <a:stretch/>
        </p:blipFill>
        <p:spPr>
          <a:xfrm rot="10800000">
            <a:off x="1" y="0"/>
            <a:ext cx="12191999" cy="6858000"/>
          </a:xfrm>
          <a:prstGeom prst="rect">
            <a:avLst/>
          </a:prstGeom>
        </p:spPr>
      </p:pic>
      <p:sp>
        <p:nvSpPr>
          <p:cNvPr id="3" name="TextBox 2">
            <a:extLst>
              <a:ext uri="{FF2B5EF4-FFF2-40B4-BE49-F238E27FC236}">
                <a16:creationId xmlns:a16="http://schemas.microsoft.com/office/drawing/2014/main" id="{1B717C5A-0E8D-72C8-6D32-D80828975451}"/>
              </a:ext>
            </a:extLst>
          </p:cNvPr>
          <p:cNvSpPr txBox="1"/>
          <p:nvPr/>
        </p:nvSpPr>
        <p:spPr>
          <a:xfrm>
            <a:off x="2203268" y="1351508"/>
            <a:ext cx="7010400" cy="4154984"/>
          </a:xfrm>
          <a:prstGeom prst="rect">
            <a:avLst/>
          </a:prstGeom>
          <a:noFill/>
        </p:spPr>
        <p:txBody>
          <a:bodyPr wrap="square" rtlCol="0">
            <a:spAutoFit/>
          </a:bodyPr>
          <a:lstStyle/>
          <a:p>
            <a:pPr algn="ctr"/>
            <a:r>
              <a:rPr lang="en-US" sz="8800" b="1" dirty="0">
                <a:ln w="22225">
                  <a:solidFill>
                    <a:schemeClr val="accent2"/>
                  </a:solidFill>
                  <a:prstDash val="solid"/>
                </a:ln>
                <a:solidFill>
                  <a:schemeClr val="accent2">
                    <a:lumMod val="40000"/>
                    <a:lumOff val="60000"/>
                  </a:schemeClr>
                </a:solidFill>
                <a:effectLst>
                  <a:outerShdw blurRad="38100" dist="38100" dir="2700000" algn="tl">
                    <a:srgbClr val="000000">
                      <a:alpha val="43137"/>
                    </a:srgbClr>
                  </a:outerShdw>
                </a:effectLst>
              </a:rPr>
              <a:t>Generalized additive model</a:t>
            </a:r>
          </a:p>
        </p:txBody>
      </p:sp>
    </p:spTree>
    <p:extLst>
      <p:ext uri="{BB962C8B-B14F-4D97-AF65-F5344CB8AC3E}">
        <p14:creationId xmlns:p14="http://schemas.microsoft.com/office/powerpoint/2010/main" val="31784816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descr="A child playing with a toy&#10;&#10;Description automatically generated with medium confidence">
            <a:extLst>
              <a:ext uri="{FF2B5EF4-FFF2-40B4-BE49-F238E27FC236}">
                <a16:creationId xmlns:a16="http://schemas.microsoft.com/office/drawing/2014/main" id="{15AC8C56-5A27-2FA9-E557-4790DEFC893F}"/>
              </a:ext>
            </a:extLst>
          </p:cNvPr>
          <p:cNvPicPr>
            <a:picLocks noChangeAspect="1"/>
          </p:cNvPicPr>
          <p:nvPr/>
        </p:nvPicPr>
        <p:blipFill rotWithShape="1">
          <a:blip r:embed="rId3">
            <a:alphaModFix amt="50000"/>
            <a:duotone>
              <a:schemeClr val="accent5">
                <a:shade val="45000"/>
                <a:satMod val="135000"/>
              </a:schemeClr>
              <a:prstClr val="white"/>
            </a:duotone>
            <a:extLst>
              <a:ext uri="{28A0092B-C50C-407E-A947-70E740481C1C}">
                <a14:useLocalDpi xmlns:a14="http://schemas.microsoft.com/office/drawing/2010/main" val="0"/>
              </a:ext>
            </a:extLst>
          </a:blip>
          <a:srcRect l="14950" t="14950"/>
          <a:stretch/>
        </p:blipFill>
        <p:spPr>
          <a:xfrm>
            <a:off x="-18231" y="0"/>
            <a:ext cx="12192000" cy="6858000"/>
          </a:xfrm>
          <a:prstGeom prst="rect">
            <a:avLst/>
          </a:prstGeom>
        </p:spPr>
      </p:pic>
      <p:sp>
        <p:nvSpPr>
          <p:cNvPr id="28" name="Rectangle 27">
            <a:extLst>
              <a:ext uri="{FF2B5EF4-FFF2-40B4-BE49-F238E27FC236}">
                <a16:creationId xmlns:a16="http://schemas.microsoft.com/office/drawing/2014/main" id="{E53D46C5-8DE3-DE29-E535-8248AA659B55}"/>
              </a:ext>
            </a:extLst>
          </p:cNvPr>
          <p:cNvSpPr/>
          <p:nvPr/>
        </p:nvSpPr>
        <p:spPr>
          <a:xfrm>
            <a:off x="6946232" y="601905"/>
            <a:ext cx="4843987" cy="45719"/>
          </a:xfrm>
          <a:prstGeom prst="rect">
            <a:avLst/>
          </a:prstGeom>
          <a:solidFill>
            <a:schemeClr val="accent2">
              <a:lumMod val="60000"/>
              <a:lumOff val="40000"/>
            </a:schemeClr>
          </a:solidFill>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b="1">
              <a:ln w="22225">
                <a:solidFill>
                  <a:schemeClr val="accent2"/>
                </a:solidFill>
                <a:prstDash val="solid"/>
              </a:ln>
              <a:solidFill>
                <a:schemeClr val="accent2">
                  <a:lumMod val="40000"/>
                  <a:lumOff val="60000"/>
                </a:schemeClr>
              </a:solidFill>
            </a:endParaRPr>
          </a:p>
        </p:txBody>
      </p:sp>
      <p:sp>
        <p:nvSpPr>
          <p:cNvPr id="3" name="Subtitle 8">
            <a:extLst>
              <a:ext uri="{FF2B5EF4-FFF2-40B4-BE49-F238E27FC236}">
                <a16:creationId xmlns:a16="http://schemas.microsoft.com/office/drawing/2014/main" id="{7D90D986-387E-A2DC-67D9-FFF9F821D45E}"/>
              </a:ext>
            </a:extLst>
          </p:cNvPr>
          <p:cNvSpPr txBox="1">
            <a:spLocks/>
          </p:cNvSpPr>
          <p:nvPr/>
        </p:nvSpPr>
        <p:spPr>
          <a:xfrm>
            <a:off x="5888182" y="180165"/>
            <a:ext cx="5921915" cy="457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rtl="1">
              <a:buNone/>
            </a:pPr>
            <a:r>
              <a:rPr lang="he-IL" dirty="0">
                <a:latin typeface="Calibri Light" panose="020F0302020204030204" pitchFamily="34" charset="0"/>
                <a:ea typeface="+mj-ea"/>
                <a:cs typeface="Calibri Light" panose="020F0302020204030204" pitchFamily="34" charset="0"/>
              </a:rPr>
              <a:t> המודל השני שנבחר- רגרסיית </a:t>
            </a:r>
            <a:r>
              <a:rPr lang="en-US" dirty="0">
                <a:latin typeface="Calibri Light" panose="020F0302020204030204" pitchFamily="34" charset="0"/>
                <a:ea typeface="+mj-ea"/>
                <a:cs typeface="Calibri Light" panose="020F0302020204030204" pitchFamily="34" charset="0"/>
              </a:rPr>
              <a:t>GAM</a:t>
            </a:r>
            <a:endParaRPr lang="he-IL" dirty="0">
              <a:latin typeface="Calibri Light" panose="020F0302020204030204" pitchFamily="34" charset="0"/>
              <a:ea typeface="+mj-ea"/>
              <a:cs typeface="Calibri Light" panose="020F0302020204030204" pitchFamily="34" charset="0"/>
            </a:endParaRPr>
          </a:p>
        </p:txBody>
      </p:sp>
      <p:sp>
        <p:nvSpPr>
          <p:cNvPr id="5" name="Rectangle 1">
            <a:extLst>
              <a:ext uri="{FF2B5EF4-FFF2-40B4-BE49-F238E27FC236}">
                <a16:creationId xmlns:a16="http://schemas.microsoft.com/office/drawing/2014/main" id="{8CA865DC-087A-36A6-B269-ECA5BB29626E}"/>
              </a:ext>
            </a:extLst>
          </p:cNvPr>
          <p:cNvSpPr>
            <a:spLocks noChangeArrowheads="1"/>
          </p:cNvSpPr>
          <p:nvPr/>
        </p:nvSpPr>
        <p:spPr bwMode="auto">
          <a:xfrm>
            <a:off x="753979" y="996094"/>
            <a:ext cx="11036240" cy="6735829"/>
          </a:xfrm>
          <a:prstGeom prst="rect">
            <a:avLst/>
          </a:prstGeom>
          <a:noFill/>
          <a:ln>
            <a:noFill/>
          </a:ln>
          <a:effectLst/>
        </p:spPr>
        <p:txBody>
          <a:bodyPr vert="horz" wrap="square" lIns="0" tIns="-17457" rIns="0" bIns="-17457" numCol="1" anchor="ctr" anchorCtr="0" compatLnSpc="1">
            <a:prstTxWarp prst="textNoShape">
              <a:avLst/>
            </a:prstTxWarp>
            <a:spAutoFit/>
          </a:bodyPr>
          <a:lstStyle/>
          <a:p>
            <a:pPr marL="342900" marR="0" lvl="0" indent="-342900" algn="r" defTabSz="914400" rtl="1" eaLnBrk="0" fontAlgn="base" latinLnBrk="0" hangingPunct="0">
              <a:lnSpc>
                <a:spcPct val="100000"/>
              </a:lnSpc>
              <a:spcBef>
                <a:spcPct val="0"/>
              </a:spcBef>
              <a:spcAft>
                <a:spcPct val="0"/>
              </a:spcAft>
              <a:buClrTx/>
              <a:buSzTx/>
              <a:buFont typeface="Arial" panose="020B0604020202020204" pitchFamily="34" charset="0"/>
              <a:buChar char="•"/>
              <a:tabLst/>
            </a:pPr>
            <a:r>
              <a:rPr lang="he-IL" altLang="he-IL" sz="2200" dirty="0">
                <a:solidFill>
                  <a:srgbClr val="202124"/>
                </a:solidFill>
                <a:latin typeface="Calibri Light" panose="020F0302020204030204" pitchFamily="34" charset="0"/>
                <a:cs typeface="Calibri Light" panose="020F0302020204030204" pitchFamily="34" charset="0"/>
              </a:rPr>
              <a:t>עד כה חילקנו את תאריך הלידה ל-4 קבוצות נפרדות, מעתה נרצה להתייחס למשתנה זה כמשתנה רציף (כל יום כקטגוריה)</a:t>
            </a:r>
            <a:endParaRPr kumimoji="0" lang="he-IL" altLang="he-IL" sz="2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endParaRPr>
          </a:p>
          <a:p>
            <a:pPr marL="342900" marR="0" lvl="0" indent="-342900" algn="r" defTabSz="914400" rtl="1" eaLnBrk="0" fontAlgn="base" latinLnBrk="0" hangingPunct="0">
              <a:lnSpc>
                <a:spcPct val="100000"/>
              </a:lnSpc>
              <a:spcBef>
                <a:spcPct val="0"/>
              </a:spcBef>
              <a:spcAft>
                <a:spcPct val="0"/>
              </a:spcAft>
              <a:buClrTx/>
              <a:buSzTx/>
              <a:buFont typeface="Arial" panose="020B0604020202020204" pitchFamily="34" charset="0"/>
              <a:buChar char="•"/>
              <a:tabLst/>
            </a:pPr>
            <a:endParaRPr lang="he-IL" altLang="he-IL" sz="2200" dirty="0">
              <a:solidFill>
                <a:srgbClr val="202124"/>
              </a:solidFill>
              <a:latin typeface="Calibri Light" panose="020F0302020204030204" pitchFamily="34" charset="0"/>
              <a:cs typeface="Calibri Light" panose="020F0302020204030204" pitchFamily="34" charset="0"/>
            </a:endParaRPr>
          </a:p>
          <a:p>
            <a:pPr marR="0" lvl="0" algn="r" defTabSz="914400" rtl="1" eaLnBrk="0" fontAlgn="base" latinLnBrk="0" hangingPunct="0">
              <a:lnSpc>
                <a:spcPct val="100000"/>
              </a:lnSpc>
              <a:spcBef>
                <a:spcPct val="0"/>
              </a:spcBef>
              <a:spcAft>
                <a:spcPct val="0"/>
              </a:spcAft>
              <a:buClrTx/>
              <a:buSzTx/>
              <a:tabLst/>
            </a:pPr>
            <a:r>
              <a:rPr kumimoji="0" lang="he-IL" altLang="he-IL" sz="2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רקע:</a:t>
            </a:r>
          </a:p>
          <a:p>
            <a:pPr marR="0" lvl="0" algn="r" defTabSz="914400" rtl="1" eaLnBrk="0" fontAlgn="base" latinLnBrk="0" hangingPunct="0">
              <a:lnSpc>
                <a:spcPct val="100000"/>
              </a:lnSpc>
              <a:spcBef>
                <a:spcPct val="0"/>
              </a:spcBef>
              <a:spcAft>
                <a:spcPct val="0"/>
              </a:spcAft>
              <a:buClrTx/>
              <a:buSzTx/>
              <a:tabLst/>
            </a:pPr>
            <a:endParaRPr kumimoji="0" lang="he-IL" altLang="he-IL" sz="2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endParaRPr>
          </a:p>
          <a:p>
            <a:pPr marL="342900" marR="0" lvl="0" indent="-342900" algn="r" defTabSz="914400" rtl="1" eaLnBrk="0" fontAlgn="base" latinLnBrk="0" hangingPunct="0">
              <a:lnSpc>
                <a:spcPct val="100000"/>
              </a:lnSpc>
              <a:spcBef>
                <a:spcPct val="0"/>
              </a:spcBef>
              <a:spcAft>
                <a:spcPct val="0"/>
              </a:spcAft>
              <a:buClrTx/>
              <a:buSzTx/>
              <a:buFont typeface="Arial" panose="020B0604020202020204" pitchFamily="34" charset="0"/>
              <a:buChar char="•"/>
              <a:tabLst/>
            </a:pPr>
            <a:r>
              <a:rPr kumimoji="0" lang="he-IL" altLang="he-IL" sz="2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ב-</a:t>
            </a:r>
            <a:r>
              <a:rPr kumimoji="0" lang="en-US" altLang="he-IL" sz="2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 GAM </a:t>
            </a:r>
            <a:r>
              <a:rPr kumimoji="0" lang="he-IL" altLang="he-IL" sz="2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אנו שומטים את ההנחה שניתן לחשב את היעד שלנו באמצעות שילוב ליניארי של משתנים.</a:t>
            </a:r>
          </a:p>
          <a:p>
            <a:pPr marR="0" lvl="0" algn="r" defTabSz="914400" rtl="1" eaLnBrk="0" fontAlgn="base" latinLnBrk="0" hangingPunct="0">
              <a:lnSpc>
                <a:spcPct val="100000"/>
              </a:lnSpc>
              <a:spcBef>
                <a:spcPct val="0"/>
              </a:spcBef>
              <a:spcAft>
                <a:spcPct val="0"/>
              </a:spcAft>
              <a:buClrTx/>
              <a:buSzTx/>
              <a:tabLst/>
            </a:pPr>
            <a:r>
              <a:rPr kumimoji="0" lang="he-IL" altLang="he-IL" sz="2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על מנת למזער את השגיאה באופן אופטימלי נשתמש בשילוב לא ליניארי של משתנים שיוצרים </a:t>
            </a:r>
            <a:r>
              <a:rPr kumimoji="0" lang="en-US" altLang="he-IL" sz="2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a:t>
            </a:r>
            <a:r>
              <a:rPr kumimoji="0" lang="he-IL" altLang="he-IL" sz="2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פונקציה חלקה</a:t>
            </a:r>
            <a:r>
              <a:rPr kumimoji="0" lang="en-US" altLang="he-IL" sz="2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a:t>
            </a:r>
            <a:r>
              <a:rPr kumimoji="0" lang="he-IL" altLang="he-IL" sz="2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 (</a:t>
            </a:r>
            <a:r>
              <a:rPr kumimoji="0" lang="en-US" altLang="he-IL" sz="2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Smoothed</a:t>
            </a:r>
            <a:r>
              <a:rPr kumimoji="0" lang="he-IL" altLang="he-IL" sz="2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a:t>
            </a:r>
            <a:r>
              <a:rPr lang="he-IL" altLang="he-IL" sz="2200" dirty="0">
                <a:solidFill>
                  <a:srgbClr val="202124"/>
                </a:solidFill>
                <a:latin typeface="Calibri Light" panose="020F0302020204030204" pitchFamily="34" charset="0"/>
                <a:cs typeface="Calibri Light" panose="020F0302020204030204" pitchFamily="34" charset="0"/>
              </a:rPr>
              <a:t> (</a:t>
            </a:r>
            <a:r>
              <a:rPr lang="he-IL" altLang="he-IL" sz="2200" dirty="0">
                <a:solidFill>
                  <a:srgbClr val="202124"/>
                </a:solidFill>
                <a:latin typeface="Calibri Light" panose="020F0302020204030204" pitchFamily="34" charset="0"/>
                <a:cs typeface="Calibri Light" panose="020F0302020204030204" pitchFamily="34" charset="0"/>
                <a:hlinkClick r:id="rId4" action="ppaction://hlinksldjump"/>
              </a:rPr>
              <a:t>נספח 2</a:t>
            </a:r>
            <a:r>
              <a:rPr lang="he-IL" altLang="he-IL" sz="2200" dirty="0">
                <a:solidFill>
                  <a:srgbClr val="202124"/>
                </a:solidFill>
                <a:latin typeface="Calibri Light" panose="020F0302020204030204" pitchFamily="34" charset="0"/>
                <a:cs typeface="Calibri Light" panose="020F0302020204030204" pitchFamily="34" charset="0"/>
              </a:rPr>
              <a:t>).</a:t>
            </a:r>
            <a:endParaRPr kumimoji="0" lang="he-IL" altLang="he-IL" sz="2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endParaRPr>
          </a:p>
          <a:p>
            <a:pPr marR="0" lvl="0" algn="r" defTabSz="914400" rtl="1" eaLnBrk="0" fontAlgn="base" latinLnBrk="0" hangingPunct="0">
              <a:lnSpc>
                <a:spcPct val="100000"/>
              </a:lnSpc>
              <a:spcBef>
                <a:spcPct val="0"/>
              </a:spcBef>
              <a:spcAft>
                <a:spcPct val="0"/>
              </a:spcAft>
              <a:buClrTx/>
              <a:buSzTx/>
              <a:tabLst/>
            </a:pPr>
            <a:endParaRPr lang="he-IL" altLang="he-IL" sz="2200" dirty="0">
              <a:solidFill>
                <a:srgbClr val="202124"/>
              </a:solidFill>
              <a:latin typeface="Calibri Light" panose="020F0302020204030204" pitchFamily="34" charset="0"/>
              <a:cs typeface="Calibri Light" panose="020F0302020204030204" pitchFamily="34" charset="0"/>
            </a:endParaRPr>
          </a:p>
          <a:p>
            <a:pPr marR="0" lvl="0" algn="r" defTabSz="914400" rtl="1" eaLnBrk="0" fontAlgn="base" latinLnBrk="0" hangingPunct="0">
              <a:lnSpc>
                <a:spcPct val="100000"/>
              </a:lnSpc>
              <a:spcBef>
                <a:spcPct val="0"/>
              </a:spcBef>
              <a:spcAft>
                <a:spcPct val="0"/>
              </a:spcAft>
              <a:buClrTx/>
              <a:buSzTx/>
              <a:tabLst/>
            </a:pPr>
            <a:endParaRPr lang="en-US" altLang="he-IL" sz="2200" dirty="0">
              <a:solidFill>
                <a:srgbClr val="202124"/>
              </a:solidFill>
              <a:latin typeface="Calibri Light" panose="020F0302020204030204" pitchFamily="34" charset="0"/>
              <a:cs typeface="Calibri Light" panose="020F0302020204030204" pitchFamily="34" charset="0"/>
            </a:endParaRPr>
          </a:p>
          <a:p>
            <a:pPr marL="342900" marR="0" lvl="0" indent="-342900" algn="r" defTabSz="914400" rtl="1" eaLnBrk="0" fontAlgn="base" latinLnBrk="0" hangingPunct="0">
              <a:lnSpc>
                <a:spcPct val="100000"/>
              </a:lnSpc>
              <a:spcBef>
                <a:spcPct val="0"/>
              </a:spcBef>
              <a:spcAft>
                <a:spcPct val="0"/>
              </a:spcAft>
              <a:buClrTx/>
              <a:buSzTx/>
              <a:buFont typeface="Arial" panose="020B0604020202020204" pitchFamily="34" charset="0"/>
              <a:buChar char="•"/>
              <a:tabLst/>
            </a:pPr>
            <a:r>
              <a:rPr kumimoji="0" lang="he-IL" altLang="he-IL" sz="2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 למרבה הצער, קשה מאוד להגדיר את הפונקציה החלקה</a:t>
            </a:r>
            <a:r>
              <a:rPr lang="he-IL" altLang="he-IL" sz="2200" dirty="0">
                <a:solidFill>
                  <a:srgbClr val="202124"/>
                </a:solidFill>
                <a:latin typeface="Calibri Light" panose="020F0302020204030204" pitchFamily="34" charset="0"/>
                <a:cs typeface="Calibri Light" panose="020F0302020204030204" pitchFamily="34" charset="0"/>
              </a:rPr>
              <a:t> </a:t>
            </a:r>
          </a:p>
          <a:p>
            <a:pPr marR="0" lvl="0" algn="r" defTabSz="914400" rtl="1" eaLnBrk="0" fontAlgn="base" latinLnBrk="0" hangingPunct="0">
              <a:lnSpc>
                <a:spcPct val="100000"/>
              </a:lnSpc>
              <a:spcBef>
                <a:spcPct val="0"/>
              </a:spcBef>
              <a:spcAft>
                <a:spcPct val="0"/>
              </a:spcAft>
              <a:buClrTx/>
              <a:buSzTx/>
              <a:tabLst/>
            </a:pPr>
            <a:r>
              <a:rPr kumimoji="0" lang="he-IL" altLang="he-IL" sz="2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הקרויה </a:t>
            </a:r>
            <a:r>
              <a:rPr kumimoji="0" lang="en-US" altLang="he-IL" sz="2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spline</a:t>
            </a:r>
            <a:r>
              <a:rPr kumimoji="0" lang="he-IL" altLang="he-IL" sz="2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 אך קל יותר לדמיין אותה. למשל:</a:t>
            </a:r>
          </a:p>
          <a:p>
            <a:pPr marR="0" lvl="0" algn="r" defTabSz="914400" rtl="1" eaLnBrk="0" fontAlgn="base" latinLnBrk="0" hangingPunct="0">
              <a:lnSpc>
                <a:spcPct val="100000"/>
              </a:lnSpc>
              <a:spcBef>
                <a:spcPct val="0"/>
              </a:spcBef>
              <a:spcAft>
                <a:spcPct val="0"/>
              </a:spcAft>
              <a:buClrTx/>
              <a:buSzTx/>
              <a:tabLst/>
            </a:pPr>
            <a:endParaRPr lang="he-IL" altLang="he-IL" sz="2200" dirty="0">
              <a:solidFill>
                <a:srgbClr val="202124"/>
              </a:solidFill>
              <a:latin typeface="Calibri Light" panose="020F0302020204030204" pitchFamily="34" charset="0"/>
              <a:cs typeface="Calibri Light" panose="020F0302020204030204" pitchFamily="34" charset="0"/>
            </a:endParaRPr>
          </a:p>
          <a:p>
            <a:pPr marR="0" lvl="0" algn="r" defTabSz="914400" rtl="1" eaLnBrk="0" fontAlgn="base" latinLnBrk="0" hangingPunct="0">
              <a:lnSpc>
                <a:spcPct val="100000"/>
              </a:lnSpc>
              <a:spcBef>
                <a:spcPct val="0"/>
              </a:spcBef>
              <a:spcAft>
                <a:spcPct val="0"/>
              </a:spcAft>
              <a:buClrTx/>
              <a:buSzTx/>
              <a:tabLst/>
            </a:pPr>
            <a:endParaRPr lang="he-IL" altLang="he-IL" sz="2200" dirty="0">
              <a:solidFill>
                <a:srgbClr val="202124"/>
              </a:solidFill>
              <a:latin typeface="Calibri Light" panose="020F0302020204030204" pitchFamily="34" charset="0"/>
              <a:cs typeface="Calibri Light" panose="020F0302020204030204" pitchFamily="34" charset="0"/>
            </a:endParaRPr>
          </a:p>
          <a:p>
            <a:pPr marR="0" lvl="0" algn="r" defTabSz="914400" rtl="1" eaLnBrk="0" fontAlgn="base" latinLnBrk="0" hangingPunct="0">
              <a:lnSpc>
                <a:spcPct val="100000"/>
              </a:lnSpc>
              <a:spcBef>
                <a:spcPct val="0"/>
              </a:spcBef>
              <a:spcAft>
                <a:spcPct val="0"/>
              </a:spcAft>
              <a:buClrTx/>
              <a:buSzTx/>
              <a:tabLst/>
            </a:pPr>
            <a:endParaRPr kumimoji="0" lang="he-IL" altLang="he-IL" sz="2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endParaRPr>
          </a:p>
          <a:p>
            <a:pPr marL="342900" marR="0" lvl="0" indent="-342900" algn="r" defTabSz="914400" rtl="1"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he-IL" sz="2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endParaRPr>
          </a:p>
          <a:p>
            <a:pPr marR="0" lvl="0" algn="r" defTabSz="914400" rtl="1" eaLnBrk="0" fontAlgn="base" latinLnBrk="0" hangingPunct="0">
              <a:lnSpc>
                <a:spcPct val="100000"/>
              </a:lnSpc>
              <a:spcBef>
                <a:spcPct val="0"/>
              </a:spcBef>
              <a:spcAft>
                <a:spcPct val="0"/>
              </a:spcAft>
              <a:buClrTx/>
              <a:buSzTx/>
              <a:tabLst/>
            </a:pPr>
            <a:endParaRPr lang="en-US" altLang="he-IL" sz="2200" dirty="0">
              <a:solidFill>
                <a:srgbClr val="202124"/>
              </a:solidFill>
              <a:latin typeface="Calibri Light" panose="020F0302020204030204" pitchFamily="34" charset="0"/>
              <a:cs typeface="Calibri Light" panose="020F0302020204030204" pitchFamily="34" charset="0"/>
            </a:endParaRPr>
          </a:p>
          <a:p>
            <a:pPr marR="0" lvl="0" algn="r" defTabSz="914400" rtl="1" eaLnBrk="0" fontAlgn="base" latinLnBrk="0" hangingPunct="0">
              <a:lnSpc>
                <a:spcPct val="100000"/>
              </a:lnSpc>
              <a:spcBef>
                <a:spcPct val="0"/>
              </a:spcBef>
              <a:spcAft>
                <a:spcPct val="0"/>
              </a:spcAft>
              <a:buClrTx/>
              <a:buSzTx/>
              <a:tabLst/>
            </a:pPr>
            <a:endParaRPr kumimoji="0" lang="en-US" altLang="he-IL" sz="2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endParaRPr>
          </a:p>
          <a:p>
            <a:pPr marL="342900" marR="0" lvl="0" indent="-342900" algn="r" defTabSz="914400" rtl="1" eaLnBrk="0" fontAlgn="base" latinLnBrk="0" hangingPunct="0">
              <a:lnSpc>
                <a:spcPct val="100000"/>
              </a:lnSpc>
              <a:spcBef>
                <a:spcPct val="0"/>
              </a:spcBef>
              <a:spcAft>
                <a:spcPct val="0"/>
              </a:spcAft>
              <a:buClrTx/>
              <a:buSzTx/>
              <a:buFont typeface="Arial" panose="020B0604020202020204" pitchFamily="34" charset="0"/>
              <a:buChar char="•"/>
              <a:tabLst/>
            </a:pPr>
            <a:endParaRPr lang="he-IL" altLang="he-IL" sz="2200" dirty="0">
              <a:latin typeface="Calibri Light" panose="020F0302020204030204" pitchFamily="34" charset="0"/>
              <a:cs typeface="Calibri Light" panose="020F0302020204030204" pitchFamily="34" charset="0"/>
            </a:endParaRPr>
          </a:p>
          <a:p>
            <a:pPr marL="342900" lvl="0" indent="-342900" algn="r" rtl="1" eaLnBrk="0" fontAlgn="base" hangingPunct="0">
              <a:spcBef>
                <a:spcPct val="0"/>
              </a:spcBef>
              <a:spcAft>
                <a:spcPct val="0"/>
              </a:spcAft>
              <a:buFont typeface="Arial" panose="020B0604020202020204" pitchFamily="34" charset="0"/>
              <a:buChar char="•"/>
            </a:pPr>
            <a:endParaRPr kumimoji="0" lang="he-IL" altLang="he-IL" sz="22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endParaRPr>
          </a:p>
        </p:txBody>
      </p:sp>
      <p:pic>
        <p:nvPicPr>
          <p:cNvPr id="14" name="Picture 13">
            <a:extLst>
              <a:ext uri="{FF2B5EF4-FFF2-40B4-BE49-F238E27FC236}">
                <a16:creationId xmlns:a16="http://schemas.microsoft.com/office/drawing/2014/main" id="{C7222868-CEC1-CBB0-056D-231FCA57675C}"/>
              </a:ext>
            </a:extLst>
          </p:cNvPr>
          <p:cNvPicPr>
            <a:picLocks noChangeAspect="1"/>
          </p:cNvPicPr>
          <p:nvPr/>
        </p:nvPicPr>
        <p:blipFill>
          <a:blip r:embed="rId5"/>
          <a:stretch>
            <a:fillRect/>
          </a:stretch>
        </p:blipFill>
        <p:spPr>
          <a:xfrm>
            <a:off x="1203923" y="3668209"/>
            <a:ext cx="4180878" cy="290571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2933650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86F7B12F-1E3D-5B4E-E56D-77C0C3A2D88C}"/>
              </a:ext>
            </a:extLst>
          </p:cNvPr>
          <p:cNvPicPr>
            <a:picLocks noChangeAspect="1"/>
          </p:cNvPicPr>
          <p:nvPr/>
        </p:nvPicPr>
        <p:blipFill rotWithShape="1">
          <a:blip r:embed="rId3">
            <a:duotone>
              <a:prstClr val="black"/>
              <a:schemeClr val="accent2">
                <a:tint val="45000"/>
                <a:satMod val="400000"/>
              </a:schemeClr>
            </a:duotone>
            <a:alphaModFix amt="20000"/>
            <a:extLst>
              <a:ext uri="{BEBA8EAE-BF5A-486C-A8C5-ECC9F3942E4B}">
                <a14:imgProps xmlns:a14="http://schemas.microsoft.com/office/drawing/2010/main">
                  <a14:imgLayer r:embed="rId4">
                    <a14:imgEffect>
                      <a14:artisticPhotocopy/>
                    </a14:imgEffect>
                  </a14:imgLayer>
                </a14:imgProps>
              </a:ext>
            </a:extLst>
          </a:blip>
          <a:srcRect t="15705" r="-1" b="30013"/>
          <a:stretch/>
        </p:blipFill>
        <p:spPr>
          <a:xfrm rot="10800000">
            <a:off x="0" y="0"/>
            <a:ext cx="12192000" cy="6858000"/>
          </a:xfrm>
          <a:prstGeom prst="rect">
            <a:avLst/>
          </a:prstGeom>
        </p:spPr>
      </p:pic>
      <p:sp>
        <p:nvSpPr>
          <p:cNvPr id="14" name="Rectangle 13">
            <a:extLst>
              <a:ext uri="{FF2B5EF4-FFF2-40B4-BE49-F238E27FC236}">
                <a16:creationId xmlns:a16="http://schemas.microsoft.com/office/drawing/2014/main" id="{261E9CAE-8616-0BCB-5624-4A0041469425}"/>
              </a:ext>
            </a:extLst>
          </p:cNvPr>
          <p:cNvSpPr/>
          <p:nvPr/>
        </p:nvSpPr>
        <p:spPr>
          <a:xfrm>
            <a:off x="7027817" y="466063"/>
            <a:ext cx="4822082" cy="45719"/>
          </a:xfrm>
          <a:prstGeom prst="rect">
            <a:avLst/>
          </a:prstGeom>
          <a:solidFill>
            <a:schemeClr val="accent2">
              <a:lumMod val="60000"/>
              <a:lumOff val="40000"/>
            </a:schemeClr>
          </a:solidFill>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b="1">
              <a:ln w="22225">
                <a:solidFill>
                  <a:schemeClr val="accent2"/>
                </a:solidFill>
                <a:prstDash val="solid"/>
              </a:ln>
              <a:solidFill>
                <a:schemeClr val="accent2">
                  <a:lumMod val="40000"/>
                  <a:lumOff val="60000"/>
                </a:schemeClr>
              </a:solidFill>
            </a:endParaRPr>
          </a:p>
        </p:txBody>
      </p:sp>
      <p:sp>
        <p:nvSpPr>
          <p:cNvPr id="4" name="Subtitle 8">
            <a:extLst>
              <a:ext uri="{FF2B5EF4-FFF2-40B4-BE49-F238E27FC236}">
                <a16:creationId xmlns:a16="http://schemas.microsoft.com/office/drawing/2014/main" id="{1DC553A5-E398-B4B4-9429-253342D425C9}"/>
              </a:ext>
            </a:extLst>
          </p:cNvPr>
          <p:cNvSpPr txBox="1">
            <a:spLocks/>
          </p:cNvSpPr>
          <p:nvPr/>
        </p:nvSpPr>
        <p:spPr>
          <a:xfrm>
            <a:off x="3169981" y="50017"/>
            <a:ext cx="8713971" cy="457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rtl="1">
              <a:buNone/>
            </a:pPr>
            <a:r>
              <a:rPr lang="he-IL" dirty="0">
                <a:latin typeface="Calibri Light" panose="020F0302020204030204" pitchFamily="34" charset="0"/>
                <a:ea typeface="+mj-ea"/>
                <a:cs typeface="Calibri Light" panose="020F0302020204030204" pitchFamily="34" charset="0"/>
              </a:rPr>
              <a:t>תוצאות- רגרסיית </a:t>
            </a:r>
            <a:r>
              <a:rPr lang="en-US" dirty="0">
                <a:latin typeface="Calibri Light" panose="020F0302020204030204" pitchFamily="34" charset="0"/>
                <a:ea typeface="+mj-ea"/>
                <a:cs typeface="Calibri Light" panose="020F0302020204030204" pitchFamily="34" charset="0"/>
              </a:rPr>
              <a:t>GAM</a:t>
            </a:r>
            <a:r>
              <a:rPr lang="he-IL" dirty="0">
                <a:latin typeface="Calibri Light" panose="020F0302020204030204" pitchFamily="34" charset="0"/>
                <a:ea typeface="+mj-ea"/>
                <a:cs typeface="Calibri Light" panose="020F0302020204030204" pitchFamily="34" charset="0"/>
              </a:rPr>
              <a:t> שנה ראשונה</a:t>
            </a:r>
          </a:p>
        </p:txBody>
      </p:sp>
      <p:pic>
        <p:nvPicPr>
          <p:cNvPr id="9" name="Picture 8" descr="A picture containing text, screenshot, diagram, line&#10;&#10;Description automatically generated">
            <a:extLst>
              <a:ext uri="{FF2B5EF4-FFF2-40B4-BE49-F238E27FC236}">
                <a16:creationId xmlns:a16="http://schemas.microsoft.com/office/drawing/2014/main" id="{51D1441F-0659-FD7E-6D1C-999462045549}"/>
              </a:ext>
            </a:extLst>
          </p:cNvPr>
          <p:cNvPicPr>
            <a:picLocks noChangeAspect="1"/>
          </p:cNvPicPr>
          <p:nvPr/>
        </p:nvPicPr>
        <p:blipFill rotWithShape="1">
          <a:blip r:embed="rId5">
            <a:extLst>
              <a:ext uri="{28A0092B-C50C-407E-A947-70E740481C1C}">
                <a14:useLocalDpi xmlns:a14="http://schemas.microsoft.com/office/drawing/2010/main" val="0"/>
              </a:ext>
            </a:extLst>
          </a:blip>
          <a:srcRect l="83381" t="39102" b="39517"/>
          <a:stretch/>
        </p:blipFill>
        <p:spPr>
          <a:xfrm>
            <a:off x="94183" y="5074532"/>
            <a:ext cx="2103449" cy="1623717"/>
          </a:xfrm>
          <a:prstGeom prst="rect">
            <a:avLst/>
          </a:prstGeom>
        </p:spPr>
      </p:pic>
      <p:pic>
        <p:nvPicPr>
          <p:cNvPr id="2" name="Picture 1">
            <a:extLst>
              <a:ext uri="{FF2B5EF4-FFF2-40B4-BE49-F238E27FC236}">
                <a16:creationId xmlns:a16="http://schemas.microsoft.com/office/drawing/2014/main" id="{D9FBACDF-1C1A-A628-BC21-241B5D14E92D}"/>
              </a:ext>
            </a:extLst>
          </p:cNvPr>
          <p:cNvPicPr>
            <a:picLocks noChangeAspect="1"/>
          </p:cNvPicPr>
          <p:nvPr/>
        </p:nvPicPr>
        <p:blipFill>
          <a:blip r:embed="rId6"/>
          <a:stretch>
            <a:fillRect/>
          </a:stretch>
        </p:blipFill>
        <p:spPr>
          <a:xfrm>
            <a:off x="172257" y="270766"/>
            <a:ext cx="5326962" cy="3997366"/>
          </a:xfrm>
          <a:prstGeom prst="rect">
            <a:avLst/>
          </a:prstGeom>
        </p:spPr>
      </p:pic>
      <p:sp>
        <p:nvSpPr>
          <p:cNvPr id="5" name="Rectangle: Rounded Corners 4">
            <a:extLst>
              <a:ext uri="{FF2B5EF4-FFF2-40B4-BE49-F238E27FC236}">
                <a16:creationId xmlns:a16="http://schemas.microsoft.com/office/drawing/2014/main" id="{13A59DE5-8A89-B622-D3AA-2F1A8CE26C75}"/>
              </a:ext>
            </a:extLst>
          </p:cNvPr>
          <p:cNvSpPr/>
          <p:nvPr/>
        </p:nvSpPr>
        <p:spPr>
          <a:xfrm>
            <a:off x="94183" y="3381593"/>
            <a:ext cx="5483110" cy="949839"/>
          </a:xfrm>
          <a:prstGeom prst="roundRect">
            <a:avLst/>
          </a:prstGeom>
          <a:noFill/>
          <a:ln w="28575">
            <a:solidFill>
              <a:srgbClr val="C0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pic>
        <p:nvPicPr>
          <p:cNvPr id="7" name="Picture 6" descr="A picture containing plot, text, line, diagram&#10;&#10;Description automatically generated">
            <a:extLst>
              <a:ext uri="{FF2B5EF4-FFF2-40B4-BE49-F238E27FC236}">
                <a16:creationId xmlns:a16="http://schemas.microsoft.com/office/drawing/2014/main" id="{38355447-CC98-CFCB-94F7-5472433AD01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903843" y="2082927"/>
            <a:ext cx="6153763" cy="4615322"/>
          </a:xfrm>
          <a:prstGeom prst="rect">
            <a:avLst/>
          </a:prstGeom>
        </p:spPr>
      </p:pic>
      <p:sp>
        <p:nvSpPr>
          <p:cNvPr id="6" name="Rectangle: Rounded Corners 5">
            <a:extLst>
              <a:ext uri="{FF2B5EF4-FFF2-40B4-BE49-F238E27FC236}">
                <a16:creationId xmlns:a16="http://schemas.microsoft.com/office/drawing/2014/main" id="{CB856F60-C5ED-5098-CBA4-4087AAA8E70A}"/>
              </a:ext>
            </a:extLst>
          </p:cNvPr>
          <p:cNvSpPr/>
          <p:nvPr/>
        </p:nvSpPr>
        <p:spPr>
          <a:xfrm>
            <a:off x="94183" y="728532"/>
            <a:ext cx="5483110" cy="280462"/>
          </a:xfrm>
          <a:prstGeom prst="roundRect">
            <a:avLst/>
          </a:prstGeom>
          <a:noFill/>
          <a:ln w="28575">
            <a:solidFill>
              <a:srgbClr val="C0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999973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86F7B12F-1E3D-5B4E-E56D-77C0C3A2D88C}"/>
              </a:ext>
            </a:extLst>
          </p:cNvPr>
          <p:cNvPicPr>
            <a:picLocks noChangeAspect="1"/>
          </p:cNvPicPr>
          <p:nvPr/>
        </p:nvPicPr>
        <p:blipFill rotWithShape="1">
          <a:blip r:embed="rId3">
            <a:duotone>
              <a:prstClr val="black"/>
              <a:schemeClr val="accent2">
                <a:tint val="45000"/>
                <a:satMod val="400000"/>
              </a:schemeClr>
            </a:duotone>
            <a:alphaModFix amt="20000"/>
            <a:extLst>
              <a:ext uri="{BEBA8EAE-BF5A-486C-A8C5-ECC9F3942E4B}">
                <a14:imgProps xmlns:a14="http://schemas.microsoft.com/office/drawing/2010/main">
                  <a14:imgLayer r:embed="rId4">
                    <a14:imgEffect>
                      <a14:artisticPhotocopy/>
                    </a14:imgEffect>
                  </a14:imgLayer>
                </a14:imgProps>
              </a:ext>
            </a:extLst>
          </a:blip>
          <a:srcRect t="15705" r="-1" b="30013"/>
          <a:stretch/>
        </p:blipFill>
        <p:spPr>
          <a:xfrm rot="10800000">
            <a:off x="0" y="0"/>
            <a:ext cx="12192000" cy="6858000"/>
          </a:xfrm>
          <a:prstGeom prst="rect">
            <a:avLst/>
          </a:prstGeom>
        </p:spPr>
      </p:pic>
      <p:sp>
        <p:nvSpPr>
          <p:cNvPr id="14" name="Rectangle 13">
            <a:extLst>
              <a:ext uri="{FF2B5EF4-FFF2-40B4-BE49-F238E27FC236}">
                <a16:creationId xmlns:a16="http://schemas.microsoft.com/office/drawing/2014/main" id="{261E9CAE-8616-0BCB-5624-4A0041469425}"/>
              </a:ext>
            </a:extLst>
          </p:cNvPr>
          <p:cNvSpPr/>
          <p:nvPr/>
        </p:nvSpPr>
        <p:spPr>
          <a:xfrm>
            <a:off x="7027817" y="466063"/>
            <a:ext cx="4822082" cy="45719"/>
          </a:xfrm>
          <a:prstGeom prst="rect">
            <a:avLst/>
          </a:prstGeom>
          <a:solidFill>
            <a:schemeClr val="accent2">
              <a:lumMod val="60000"/>
              <a:lumOff val="40000"/>
            </a:schemeClr>
          </a:solidFill>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b="1">
              <a:ln w="22225">
                <a:solidFill>
                  <a:schemeClr val="accent2"/>
                </a:solidFill>
                <a:prstDash val="solid"/>
              </a:ln>
              <a:solidFill>
                <a:schemeClr val="accent2">
                  <a:lumMod val="40000"/>
                  <a:lumOff val="60000"/>
                </a:schemeClr>
              </a:solidFill>
            </a:endParaRPr>
          </a:p>
        </p:txBody>
      </p:sp>
      <p:sp>
        <p:nvSpPr>
          <p:cNvPr id="4" name="Subtitle 8">
            <a:extLst>
              <a:ext uri="{FF2B5EF4-FFF2-40B4-BE49-F238E27FC236}">
                <a16:creationId xmlns:a16="http://schemas.microsoft.com/office/drawing/2014/main" id="{1DC553A5-E398-B4B4-9429-253342D425C9}"/>
              </a:ext>
            </a:extLst>
          </p:cNvPr>
          <p:cNvSpPr txBox="1">
            <a:spLocks/>
          </p:cNvSpPr>
          <p:nvPr/>
        </p:nvSpPr>
        <p:spPr>
          <a:xfrm>
            <a:off x="3169981" y="50017"/>
            <a:ext cx="8713971" cy="457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rtl="1">
              <a:buNone/>
            </a:pPr>
            <a:r>
              <a:rPr lang="he-IL" dirty="0">
                <a:latin typeface="Calibri Light" panose="020F0302020204030204" pitchFamily="34" charset="0"/>
                <a:ea typeface="+mj-ea"/>
                <a:cs typeface="Calibri Light" panose="020F0302020204030204" pitchFamily="34" charset="0"/>
              </a:rPr>
              <a:t>תוצאות- רגרסיית </a:t>
            </a:r>
            <a:r>
              <a:rPr lang="en-US" dirty="0">
                <a:latin typeface="Calibri Light" panose="020F0302020204030204" pitchFamily="34" charset="0"/>
                <a:ea typeface="+mj-ea"/>
                <a:cs typeface="Calibri Light" panose="020F0302020204030204" pitchFamily="34" charset="0"/>
              </a:rPr>
              <a:t>GAM</a:t>
            </a:r>
            <a:r>
              <a:rPr lang="he-IL" dirty="0">
                <a:latin typeface="Calibri Light" panose="020F0302020204030204" pitchFamily="34" charset="0"/>
                <a:ea typeface="+mj-ea"/>
                <a:cs typeface="Calibri Light" panose="020F0302020204030204" pitchFamily="34" charset="0"/>
              </a:rPr>
              <a:t> שנה שניה</a:t>
            </a:r>
          </a:p>
        </p:txBody>
      </p:sp>
      <p:pic>
        <p:nvPicPr>
          <p:cNvPr id="5" name="Picture 4" descr="A picture containing text, screenshot, diagram, line&#10;&#10;Description automatically generated">
            <a:extLst>
              <a:ext uri="{FF2B5EF4-FFF2-40B4-BE49-F238E27FC236}">
                <a16:creationId xmlns:a16="http://schemas.microsoft.com/office/drawing/2014/main" id="{264C96C8-24A1-7433-A785-23F3D5E5F336}"/>
              </a:ext>
            </a:extLst>
          </p:cNvPr>
          <p:cNvPicPr>
            <a:picLocks noChangeAspect="1"/>
          </p:cNvPicPr>
          <p:nvPr/>
        </p:nvPicPr>
        <p:blipFill rotWithShape="1">
          <a:blip r:embed="rId5">
            <a:extLst>
              <a:ext uri="{28A0092B-C50C-407E-A947-70E740481C1C}">
                <a14:useLocalDpi xmlns:a14="http://schemas.microsoft.com/office/drawing/2010/main" val="0"/>
              </a:ext>
            </a:extLst>
          </a:blip>
          <a:srcRect l="83381" t="39102" b="39517"/>
          <a:stretch/>
        </p:blipFill>
        <p:spPr>
          <a:xfrm>
            <a:off x="100899" y="5107683"/>
            <a:ext cx="2103449" cy="1623717"/>
          </a:xfrm>
          <a:prstGeom prst="rect">
            <a:avLst/>
          </a:prstGeom>
        </p:spPr>
      </p:pic>
      <p:pic>
        <p:nvPicPr>
          <p:cNvPr id="7" name="Picture 6">
            <a:extLst>
              <a:ext uri="{FF2B5EF4-FFF2-40B4-BE49-F238E27FC236}">
                <a16:creationId xmlns:a16="http://schemas.microsoft.com/office/drawing/2014/main" id="{2CBF4F2C-4BD0-1A0D-15E3-C017AAEC8567}"/>
              </a:ext>
            </a:extLst>
          </p:cNvPr>
          <p:cNvPicPr>
            <a:picLocks noChangeAspect="1"/>
          </p:cNvPicPr>
          <p:nvPr/>
        </p:nvPicPr>
        <p:blipFill>
          <a:blip r:embed="rId6"/>
          <a:stretch>
            <a:fillRect/>
          </a:stretch>
        </p:blipFill>
        <p:spPr>
          <a:xfrm>
            <a:off x="100899" y="126600"/>
            <a:ext cx="5290973" cy="4578886"/>
          </a:xfrm>
          <a:prstGeom prst="rect">
            <a:avLst/>
          </a:prstGeom>
        </p:spPr>
      </p:pic>
      <p:sp>
        <p:nvSpPr>
          <p:cNvPr id="8" name="Rectangle: Rounded Corners 7">
            <a:extLst>
              <a:ext uri="{FF2B5EF4-FFF2-40B4-BE49-F238E27FC236}">
                <a16:creationId xmlns:a16="http://schemas.microsoft.com/office/drawing/2014/main" id="{DA86AC95-590B-439D-DF79-E54DD6402BE1}"/>
              </a:ext>
            </a:extLst>
          </p:cNvPr>
          <p:cNvSpPr/>
          <p:nvPr/>
        </p:nvSpPr>
        <p:spPr>
          <a:xfrm>
            <a:off x="73797" y="3994200"/>
            <a:ext cx="5318075" cy="698741"/>
          </a:xfrm>
          <a:prstGeom prst="roundRect">
            <a:avLst/>
          </a:prstGeom>
          <a:noFill/>
          <a:ln w="28575">
            <a:solidFill>
              <a:srgbClr val="C0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pic>
        <p:nvPicPr>
          <p:cNvPr id="10" name="Picture 9" descr="A picture containing line, text, plot, diagram&#10;&#10;Description automatically generated">
            <a:extLst>
              <a:ext uri="{FF2B5EF4-FFF2-40B4-BE49-F238E27FC236}">
                <a16:creationId xmlns:a16="http://schemas.microsoft.com/office/drawing/2014/main" id="{CD8F455D-12EE-306A-7E2C-74908610D0C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717341" y="2019341"/>
            <a:ext cx="6202017" cy="4651513"/>
          </a:xfrm>
          <a:prstGeom prst="rect">
            <a:avLst/>
          </a:prstGeom>
        </p:spPr>
      </p:pic>
      <p:sp>
        <p:nvSpPr>
          <p:cNvPr id="2" name="Rectangle: Rounded Corners 1">
            <a:extLst>
              <a:ext uri="{FF2B5EF4-FFF2-40B4-BE49-F238E27FC236}">
                <a16:creationId xmlns:a16="http://schemas.microsoft.com/office/drawing/2014/main" id="{733DB8D3-4D66-31F0-2EA8-25DBE49DAE5F}"/>
              </a:ext>
            </a:extLst>
          </p:cNvPr>
          <p:cNvSpPr/>
          <p:nvPr/>
        </p:nvSpPr>
        <p:spPr>
          <a:xfrm>
            <a:off x="4830" y="629518"/>
            <a:ext cx="5483110" cy="280462"/>
          </a:xfrm>
          <a:prstGeom prst="roundRect">
            <a:avLst/>
          </a:prstGeom>
          <a:noFill/>
          <a:ln w="28575">
            <a:solidFill>
              <a:srgbClr val="C0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401177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iagram&#10;&#10;Description automatically generated">
            <a:extLst>
              <a:ext uri="{FF2B5EF4-FFF2-40B4-BE49-F238E27FC236}">
                <a16:creationId xmlns:a16="http://schemas.microsoft.com/office/drawing/2014/main" id="{04EC8EAD-0BCB-F0C8-98D6-7F6CAEF00E8B}"/>
              </a:ext>
            </a:extLst>
          </p:cNvPr>
          <p:cNvPicPr>
            <a:picLocks noChangeAspect="1"/>
          </p:cNvPicPr>
          <p:nvPr/>
        </p:nvPicPr>
        <p:blipFill rotWithShape="1">
          <a:blip r:embed="rId3">
            <a:duotone>
              <a:prstClr val="black"/>
              <a:schemeClr val="accent2">
                <a:tint val="45000"/>
                <a:satMod val="400000"/>
              </a:schemeClr>
            </a:duotone>
            <a:alphaModFix amt="20000"/>
            <a:extLst>
              <a:ext uri="{BEBA8EAE-BF5A-486C-A8C5-ECC9F3942E4B}">
                <a14:imgProps xmlns:a14="http://schemas.microsoft.com/office/drawing/2010/main">
                  <a14:imgLayer r:embed="rId4">
                    <a14:imgEffect>
                      <a14:artisticPhotocopy/>
                    </a14:imgEffect>
                  </a14:imgLayer>
                </a14:imgProps>
              </a:ext>
            </a:extLst>
          </a:blip>
          <a:srcRect t="15705" r="-1" b="30013"/>
          <a:stretch/>
        </p:blipFill>
        <p:spPr>
          <a:xfrm rot="10800000">
            <a:off x="0" y="0"/>
            <a:ext cx="12192000" cy="6858000"/>
          </a:xfrm>
          <a:prstGeom prst="rect">
            <a:avLst/>
          </a:prstGeom>
        </p:spPr>
      </p:pic>
      <p:sp>
        <p:nvSpPr>
          <p:cNvPr id="28" name="Rectangle 27">
            <a:extLst>
              <a:ext uri="{FF2B5EF4-FFF2-40B4-BE49-F238E27FC236}">
                <a16:creationId xmlns:a16="http://schemas.microsoft.com/office/drawing/2014/main" id="{E53D46C5-8DE3-DE29-E535-8248AA659B55}"/>
              </a:ext>
            </a:extLst>
          </p:cNvPr>
          <p:cNvSpPr/>
          <p:nvPr/>
        </p:nvSpPr>
        <p:spPr>
          <a:xfrm flipV="1">
            <a:off x="3309257" y="573427"/>
            <a:ext cx="8410779" cy="64502"/>
          </a:xfrm>
          <a:prstGeom prst="rect">
            <a:avLst/>
          </a:prstGeom>
          <a:solidFill>
            <a:schemeClr val="accent2">
              <a:lumMod val="60000"/>
              <a:lumOff val="40000"/>
            </a:schemeClr>
          </a:solidFill>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b="1">
              <a:ln w="22225">
                <a:solidFill>
                  <a:schemeClr val="accent2"/>
                </a:solidFill>
                <a:prstDash val="solid"/>
              </a:ln>
              <a:solidFill>
                <a:schemeClr val="accent2">
                  <a:lumMod val="40000"/>
                  <a:lumOff val="60000"/>
                </a:schemeClr>
              </a:solidFill>
            </a:endParaRPr>
          </a:p>
        </p:txBody>
      </p:sp>
      <p:sp>
        <p:nvSpPr>
          <p:cNvPr id="5" name="Subtitle 8">
            <a:extLst>
              <a:ext uri="{FF2B5EF4-FFF2-40B4-BE49-F238E27FC236}">
                <a16:creationId xmlns:a16="http://schemas.microsoft.com/office/drawing/2014/main" id="{19F36263-FEBC-AFAE-B148-E0C34F0F4060}"/>
              </a:ext>
            </a:extLst>
          </p:cNvPr>
          <p:cNvSpPr txBox="1">
            <a:spLocks/>
          </p:cNvSpPr>
          <p:nvPr/>
        </p:nvSpPr>
        <p:spPr>
          <a:xfrm>
            <a:off x="3096126" y="180165"/>
            <a:ext cx="8713971" cy="457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rtl="1">
              <a:buNone/>
            </a:pPr>
            <a:r>
              <a:rPr lang="he-IL" dirty="0">
                <a:latin typeface="Calibri Light" panose="020F0302020204030204" pitchFamily="34" charset="0"/>
                <a:ea typeface="+mj-ea"/>
                <a:cs typeface="Calibri Light" panose="020F0302020204030204" pitchFamily="34" charset="0"/>
              </a:rPr>
              <a:t>הסיכוי לחלות במחלה אוטופית לפי קבוצת תאריך לידה – מודל </a:t>
            </a:r>
            <a:r>
              <a:rPr lang="en-US" dirty="0">
                <a:latin typeface="Calibri Light" panose="020F0302020204030204" pitchFamily="34" charset="0"/>
                <a:ea typeface="+mj-ea"/>
                <a:cs typeface="Calibri Light" panose="020F0302020204030204" pitchFamily="34" charset="0"/>
              </a:rPr>
              <a:t>GAM</a:t>
            </a:r>
            <a:endParaRPr lang="he-IL" dirty="0">
              <a:latin typeface="Calibri Light" panose="020F0302020204030204" pitchFamily="34" charset="0"/>
              <a:ea typeface="+mj-ea"/>
              <a:cs typeface="Calibri Light" panose="020F0302020204030204" pitchFamily="34" charset="0"/>
            </a:endParaRPr>
          </a:p>
        </p:txBody>
      </p:sp>
      <p:pic>
        <p:nvPicPr>
          <p:cNvPr id="13" name="Picture 12" descr="A picture containing text, screenshot, diagram, line&#10;&#10;Description automatically generated">
            <a:extLst>
              <a:ext uri="{FF2B5EF4-FFF2-40B4-BE49-F238E27FC236}">
                <a16:creationId xmlns:a16="http://schemas.microsoft.com/office/drawing/2014/main" id="{33BF3A1B-1CBC-DAAF-D487-C7F022BC2C94}"/>
              </a:ext>
            </a:extLst>
          </p:cNvPr>
          <p:cNvPicPr>
            <a:picLocks noChangeAspect="1"/>
          </p:cNvPicPr>
          <p:nvPr/>
        </p:nvPicPr>
        <p:blipFill rotWithShape="1">
          <a:blip r:embed="rId5">
            <a:extLst>
              <a:ext uri="{28A0092B-C50C-407E-A947-70E740481C1C}">
                <a14:useLocalDpi xmlns:a14="http://schemas.microsoft.com/office/drawing/2010/main" val="0"/>
              </a:ext>
            </a:extLst>
          </a:blip>
          <a:srcRect l="83233" t="38746" r="443" b="39176"/>
          <a:stretch/>
        </p:blipFill>
        <p:spPr>
          <a:xfrm>
            <a:off x="256033" y="180165"/>
            <a:ext cx="1624777" cy="1318467"/>
          </a:xfrm>
          <a:prstGeom prst="rect">
            <a:avLst/>
          </a:prstGeom>
        </p:spPr>
      </p:pic>
      <p:sp>
        <p:nvSpPr>
          <p:cNvPr id="14" name="Rectangle: Rounded Corners 13">
            <a:extLst>
              <a:ext uri="{FF2B5EF4-FFF2-40B4-BE49-F238E27FC236}">
                <a16:creationId xmlns:a16="http://schemas.microsoft.com/office/drawing/2014/main" id="{18C67DC9-4652-0AC5-9282-E148638CBC08}"/>
              </a:ext>
            </a:extLst>
          </p:cNvPr>
          <p:cNvSpPr/>
          <p:nvPr/>
        </p:nvSpPr>
        <p:spPr>
          <a:xfrm>
            <a:off x="2059806" y="2046514"/>
            <a:ext cx="2072640" cy="418705"/>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2000" b="1" dirty="0">
                <a:latin typeface="+mj-lt"/>
              </a:rPr>
              <a:t>First year</a:t>
            </a:r>
          </a:p>
        </p:txBody>
      </p:sp>
      <p:sp>
        <p:nvSpPr>
          <p:cNvPr id="15" name="Rectangle: Rounded Corners 14">
            <a:extLst>
              <a:ext uri="{FF2B5EF4-FFF2-40B4-BE49-F238E27FC236}">
                <a16:creationId xmlns:a16="http://schemas.microsoft.com/office/drawing/2014/main" id="{06C216D2-3531-BBC2-617D-768D9F5E30CF}"/>
              </a:ext>
            </a:extLst>
          </p:cNvPr>
          <p:cNvSpPr/>
          <p:nvPr/>
        </p:nvSpPr>
        <p:spPr>
          <a:xfrm>
            <a:off x="8059556" y="2046513"/>
            <a:ext cx="2072640" cy="418705"/>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2000" b="1" dirty="0">
                <a:latin typeface="+mj-lt"/>
              </a:rPr>
              <a:t>Second year</a:t>
            </a:r>
          </a:p>
        </p:txBody>
      </p:sp>
      <p:pic>
        <p:nvPicPr>
          <p:cNvPr id="29" name="Picture 28" descr="A picture containing text, line, plot, diagram&#10;&#10;Description automatically generated">
            <a:extLst>
              <a:ext uri="{FF2B5EF4-FFF2-40B4-BE49-F238E27FC236}">
                <a16:creationId xmlns:a16="http://schemas.microsoft.com/office/drawing/2014/main" id="{8A5B14B1-7357-8AC1-FA20-E892AF3A2C6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07165" y="2625236"/>
            <a:ext cx="5577422" cy="4183067"/>
          </a:xfrm>
          <a:prstGeom prst="rect">
            <a:avLst/>
          </a:prstGeom>
        </p:spPr>
      </p:pic>
      <p:pic>
        <p:nvPicPr>
          <p:cNvPr id="31" name="Picture 30" descr="A picture containing plot, line, diagram, text&#10;&#10;Description automatically generated">
            <a:extLst>
              <a:ext uri="{FF2B5EF4-FFF2-40B4-BE49-F238E27FC236}">
                <a16:creationId xmlns:a16="http://schemas.microsoft.com/office/drawing/2014/main" id="{8035CCE0-36B8-1355-9968-035C48F799F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07415" y="2625237"/>
            <a:ext cx="5577422" cy="4183067"/>
          </a:xfrm>
          <a:prstGeom prst="rect">
            <a:avLst/>
          </a:prstGeom>
        </p:spPr>
      </p:pic>
    </p:spTree>
    <p:extLst>
      <p:ext uri="{BB962C8B-B14F-4D97-AF65-F5344CB8AC3E}">
        <p14:creationId xmlns:p14="http://schemas.microsoft.com/office/powerpoint/2010/main" val="11673038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iagram&#10;&#10;Description automatically generated">
            <a:extLst>
              <a:ext uri="{FF2B5EF4-FFF2-40B4-BE49-F238E27FC236}">
                <a16:creationId xmlns:a16="http://schemas.microsoft.com/office/drawing/2014/main" id="{11BE56DB-4FE5-4FFF-2EA2-4068450CCADE}"/>
              </a:ext>
            </a:extLst>
          </p:cNvPr>
          <p:cNvPicPr>
            <a:picLocks noChangeAspect="1"/>
          </p:cNvPicPr>
          <p:nvPr/>
        </p:nvPicPr>
        <p:blipFill rotWithShape="1">
          <a:blip r:embed="rId3">
            <a:alphaModFix amt="35000"/>
            <a:duotone>
              <a:schemeClr val="accent4">
                <a:shade val="45000"/>
                <a:satMod val="135000"/>
              </a:schemeClr>
              <a:prstClr val="white"/>
            </a:duotone>
            <a:extLst>
              <a:ext uri="{BEBA8EAE-BF5A-486C-A8C5-ECC9F3942E4B}">
                <a14:imgProps xmlns:a14="http://schemas.microsoft.com/office/drawing/2010/main">
                  <a14:imgLayer r:embed="rId4">
                    <a14:imgEffect>
                      <a14:artisticPhotocopy/>
                    </a14:imgEffect>
                  </a14:imgLayer>
                </a14:imgProps>
              </a:ext>
            </a:extLst>
          </a:blip>
          <a:srcRect t="15705" r="-1" b="30013"/>
          <a:stretch/>
        </p:blipFill>
        <p:spPr>
          <a:xfrm rot="10800000">
            <a:off x="1" y="0"/>
            <a:ext cx="12191999" cy="6858000"/>
          </a:xfrm>
          <a:prstGeom prst="rect">
            <a:avLst/>
          </a:prstGeom>
        </p:spPr>
      </p:pic>
      <p:sp>
        <p:nvSpPr>
          <p:cNvPr id="3" name="TextBox 2">
            <a:extLst>
              <a:ext uri="{FF2B5EF4-FFF2-40B4-BE49-F238E27FC236}">
                <a16:creationId xmlns:a16="http://schemas.microsoft.com/office/drawing/2014/main" id="{1B717C5A-0E8D-72C8-6D32-D80828975451}"/>
              </a:ext>
            </a:extLst>
          </p:cNvPr>
          <p:cNvSpPr txBox="1"/>
          <p:nvPr/>
        </p:nvSpPr>
        <p:spPr>
          <a:xfrm>
            <a:off x="914400" y="674400"/>
            <a:ext cx="9823268" cy="5509200"/>
          </a:xfrm>
          <a:prstGeom prst="rect">
            <a:avLst/>
          </a:prstGeom>
          <a:noFill/>
        </p:spPr>
        <p:txBody>
          <a:bodyPr wrap="square" rtlCol="0">
            <a:spAutoFit/>
          </a:bodyPr>
          <a:lstStyle/>
          <a:p>
            <a:pPr algn="ctr"/>
            <a:r>
              <a:rPr lang="en-US" sz="8800" b="1" dirty="0">
                <a:ln w="22225">
                  <a:solidFill>
                    <a:schemeClr val="accent2"/>
                  </a:solidFill>
                  <a:prstDash val="solid"/>
                </a:ln>
                <a:solidFill>
                  <a:schemeClr val="accent2">
                    <a:lumMod val="40000"/>
                    <a:lumOff val="60000"/>
                  </a:schemeClr>
                </a:solidFill>
                <a:effectLst>
                  <a:outerShdw blurRad="38100" dist="38100" dir="2700000" algn="tl">
                    <a:srgbClr val="000000">
                      <a:alpha val="43137"/>
                    </a:srgbClr>
                  </a:outerShdw>
                </a:effectLst>
              </a:rPr>
              <a:t>Logistic regression </a:t>
            </a:r>
          </a:p>
          <a:p>
            <a:pPr algn="ctr"/>
            <a:r>
              <a:rPr lang="en-US" sz="8800" b="1" dirty="0">
                <a:ln w="22225">
                  <a:solidFill>
                    <a:schemeClr val="accent2"/>
                  </a:solidFill>
                  <a:prstDash val="solid"/>
                </a:ln>
                <a:solidFill>
                  <a:schemeClr val="accent2">
                    <a:lumMod val="40000"/>
                    <a:lumOff val="60000"/>
                  </a:schemeClr>
                </a:solidFill>
                <a:effectLst>
                  <a:outerShdw blurRad="38100" dist="38100" dir="2700000" algn="tl">
                    <a:srgbClr val="000000">
                      <a:alpha val="43137"/>
                    </a:srgbClr>
                  </a:outerShdw>
                </a:effectLst>
              </a:rPr>
              <a:t>&amp;</a:t>
            </a:r>
          </a:p>
          <a:p>
            <a:pPr algn="ctr"/>
            <a:r>
              <a:rPr lang="en-US" sz="8800" b="1" dirty="0">
                <a:ln w="22225">
                  <a:solidFill>
                    <a:schemeClr val="accent2"/>
                  </a:solidFill>
                  <a:prstDash val="solid"/>
                </a:ln>
                <a:solidFill>
                  <a:schemeClr val="accent2">
                    <a:lumMod val="40000"/>
                    <a:lumOff val="60000"/>
                  </a:schemeClr>
                </a:solidFill>
                <a:effectLst>
                  <a:outerShdw blurRad="38100" dist="38100" dir="2700000" algn="tl">
                    <a:srgbClr val="000000">
                      <a:alpha val="43137"/>
                    </a:srgbClr>
                  </a:outerShdw>
                </a:effectLst>
              </a:rPr>
              <a:t>Generalized additive model</a:t>
            </a:r>
          </a:p>
        </p:txBody>
      </p:sp>
    </p:spTree>
    <p:extLst>
      <p:ext uri="{BB962C8B-B14F-4D97-AF65-F5344CB8AC3E}">
        <p14:creationId xmlns:p14="http://schemas.microsoft.com/office/powerpoint/2010/main" val="25420855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86F7B12F-1E3D-5B4E-E56D-77C0C3A2D88C}"/>
              </a:ext>
            </a:extLst>
          </p:cNvPr>
          <p:cNvPicPr>
            <a:picLocks noChangeAspect="1"/>
          </p:cNvPicPr>
          <p:nvPr/>
        </p:nvPicPr>
        <p:blipFill rotWithShape="1">
          <a:blip r:embed="rId3">
            <a:alphaModFix amt="20000"/>
            <a:duotone>
              <a:prstClr val="black"/>
              <a:schemeClr val="accent1">
                <a:tint val="45000"/>
                <a:satMod val="400000"/>
              </a:schemeClr>
            </a:duotone>
            <a:extLst>
              <a:ext uri="{BEBA8EAE-BF5A-486C-A8C5-ECC9F3942E4B}">
                <a14:imgProps xmlns:a14="http://schemas.microsoft.com/office/drawing/2010/main">
                  <a14:imgLayer r:embed="rId4">
                    <a14:imgEffect>
                      <a14:artisticPhotocopy/>
                    </a14:imgEffect>
                  </a14:imgLayer>
                </a14:imgProps>
              </a:ext>
            </a:extLst>
          </a:blip>
          <a:srcRect t="15705" r="-1" b="30013"/>
          <a:stretch/>
        </p:blipFill>
        <p:spPr>
          <a:xfrm rot="10800000">
            <a:off x="0" y="0"/>
            <a:ext cx="12192000" cy="6858000"/>
          </a:xfrm>
          <a:prstGeom prst="rect">
            <a:avLst/>
          </a:prstGeom>
        </p:spPr>
      </p:pic>
      <p:sp>
        <p:nvSpPr>
          <p:cNvPr id="5" name="Rectangle 4">
            <a:extLst>
              <a:ext uri="{FF2B5EF4-FFF2-40B4-BE49-F238E27FC236}">
                <a16:creationId xmlns:a16="http://schemas.microsoft.com/office/drawing/2014/main" id="{0A8E9FFF-BD03-BA7D-4C3F-D32A9CD18BD3}"/>
              </a:ext>
            </a:extLst>
          </p:cNvPr>
          <p:cNvSpPr/>
          <p:nvPr/>
        </p:nvSpPr>
        <p:spPr>
          <a:xfrm>
            <a:off x="5454316" y="621888"/>
            <a:ext cx="6303820" cy="45719"/>
          </a:xfrm>
          <a:prstGeom prst="rect">
            <a:avLst/>
          </a:prstGeom>
          <a:solidFill>
            <a:schemeClr val="accent2">
              <a:lumMod val="60000"/>
              <a:lumOff val="40000"/>
            </a:schemeClr>
          </a:solidFill>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b="1">
              <a:ln w="22225">
                <a:solidFill>
                  <a:schemeClr val="accent2"/>
                </a:solidFill>
                <a:prstDash val="solid"/>
              </a:ln>
              <a:solidFill>
                <a:schemeClr val="accent2">
                  <a:lumMod val="40000"/>
                  <a:lumOff val="60000"/>
                </a:schemeClr>
              </a:solidFill>
            </a:endParaRPr>
          </a:p>
        </p:txBody>
      </p:sp>
      <p:sp>
        <p:nvSpPr>
          <p:cNvPr id="2" name="Subtitle 8">
            <a:extLst>
              <a:ext uri="{FF2B5EF4-FFF2-40B4-BE49-F238E27FC236}">
                <a16:creationId xmlns:a16="http://schemas.microsoft.com/office/drawing/2014/main" id="{5C597135-2893-FF36-C384-2E7A166D9E86}"/>
              </a:ext>
            </a:extLst>
          </p:cNvPr>
          <p:cNvSpPr txBox="1">
            <a:spLocks/>
          </p:cNvSpPr>
          <p:nvPr/>
        </p:nvSpPr>
        <p:spPr>
          <a:xfrm>
            <a:off x="4762500" y="180165"/>
            <a:ext cx="7047597" cy="457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he-IL" dirty="0">
                <a:latin typeface="Calibri Light" panose="020F0302020204030204" pitchFamily="34" charset="0"/>
                <a:ea typeface="+mj-ea"/>
                <a:cs typeface="Calibri Light" panose="020F0302020204030204" pitchFamily="34" charset="0"/>
              </a:rPr>
              <a:t>השוואת התוצאות בין שני המודלים- שנה ראשונה</a:t>
            </a:r>
          </a:p>
        </p:txBody>
      </p:sp>
      <p:pic>
        <p:nvPicPr>
          <p:cNvPr id="6" name="Picture 5" descr="A picture containing text, plot, diagram, line&#10;&#10;Description automatically generated">
            <a:extLst>
              <a:ext uri="{FF2B5EF4-FFF2-40B4-BE49-F238E27FC236}">
                <a16:creationId xmlns:a16="http://schemas.microsoft.com/office/drawing/2014/main" id="{6299663D-7AB5-041A-85CE-890F2B59876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0513" y="990924"/>
            <a:ext cx="7582548" cy="5686911"/>
          </a:xfrm>
          <a:prstGeom prst="rect">
            <a:avLst/>
          </a:prstGeom>
        </p:spPr>
      </p:pic>
      <p:pic>
        <p:nvPicPr>
          <p:cNvPr id="7" name="Picture 6" descr="A picture containing text, screenshot, diagram, line&#10;&#10;Description automatically generated">
            <a:extLst>
              <a:ext uri="{FF2B5EF4-FFF2-40B4-BE49-F238E27FC236}">
                <a16:creationId xmlns:a16="http://schemas.microsoft.com/office/drawing/2014/main" id="{A104F740-E021-5A57-02B9-7CB3211D6628}"/>
              </a:ext>
            </a:extLst>
          </p:cNvPr>
          <p:cNvPicPr>
            <a:picLocks noChangeAspect="1"/>
          </p:cNvPicPr>
          <p:nvPr/>
        </p:nvPicPr>
        <p:blipFill rotWithShape="1">
          <a:blip r:embed="rId6">
            <a:extLst>
              <a:ext uri="{28A0092B-C50C-407E-A947-70E740481C1C}">
                <a14:useLocalDpi xmlns:a14="http://schemas.microsoft.com/office/drawing/2010/main" val="0"/>
              </a:ext>
            </a:extLst>
          </a:blip>
          <a:srcRect l="83381" t="39102" b="39517"/>
          <a:stretch/>
        </p:blipFill>
        <p:spPr>
          <a:xfrm>
            <a:off x="8286298" y="5054118"/>
            <a:ext cx="2103449" cy="1623717"/>
          </a:xfrm>
          <a:prstGeom prst="rect">
            <a:avLst/>
          </a:prstGeom>
        </p:spPr>
      </p:pic>
    </p:spTree>
    <p:extLst>
      <p:ext uri="{BB962C8B-B14F-4D97-AF65-F5344CB8AC3E}">
        <p14:creationId xmlns:p14="http://schemas.microsoft.com/office/powerpoint/2010/main" val="16078748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baby brushes his teeth&#10;&#10;Description automatically generated with low confidence">
            <a:extLst>
              <a:ext uri="{FF2B5EF4-FFF2-40B4-BE49-F238E27FC236}">
                <a16:creationId xmlns:a16="http://schemas.microsoft.com/office/drawing/2014/main" id="{0BC1E706-BC88-43AF-41A0-D689552ECBB3}"/>
              </a:ext>
            </a:extLst>
          </p:cNvPr>
          <p:cNvPicPr>
            <a:picLocks noChangeAspect="1"/>
          </p:cNvPicPr>
          <p:nvPr/>
        </p:nvPicPr>
        <p:blipFill rotWithShape="1">
          <a:blip r:embed="rId3">
            <a:alphaModFix amt="20000"/>
            <a:duotone>
              <a:schemeClr val="accent1">
                <a:shade val="45000"/>
                <a:satMod val="135000"/>
              </a:schemeClr>
              <a:prstClr val="white"/>
            </a:duotone>
            <a:extLst>
              <a:ext uri="{28A0092B-C50C-407E-A947-70E740481C1C}">
                <a14:useLocalDpi xmlns:a14="http://schemas.microsoft.com/office/drawing/2010/main" val="0"/>
              </a:ext>
            </a:extLst>
          </a:blip>
          <a:srcRect r="33047"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pic>
        <p:nvPicPr>
          <p:cNvPr id="4" name="Picture 3">
            <a:extLst>
              <a:ext uri="{FF2B5EF4-FFF2-40B4-BE49-F238E27FC236}">
                <a16:creationId xmlns:a16="http://schemas.microsoft.com/office/drawing/2014/main" id="{E1821428-153F-E753-7A1F-6E17A8EC6F17}"/>
              </a:ext>
            </a:extLst>
          </p:cNvPr>
          <p:cNvPicPr>
            <a:picLocks noChangeAspect="1"/>
          </p:cNvPicPr>
          <p:nvPr/>
        </p:nvPicPr>
        <p:blipFill rotWithShape="1">
          <a:blip r:embed="rId4">
            <a:duotone>
              <a:schemeClr val="accent2">
                <a:shade val="45000"/>
                <a:satMod val="135000"/>
              </a:schemeClr>
              <a:prstClr val="white"/>
            </a:duotone>
            <a:alphaModFix amt="35000"/>
          </a:blip>
          <a:srcRect l="31293" r="-2" b="-2"/>
          <a:stretch/>
        </p:blipFill>
        <p:spPr>
          <a:xfrm rot="10800000">
            <a:off x="0" y="0"/>
            <a:ext cx="4622828" cy="6857990"/>
          </a:xfrm>
          <a:prstGeom prst="rect">
            <a:avLst/>
          </a:prstGeom>
        </p:spPr>
      </p:pic>
      <p:sp>
        <p:nvSpPr>
          <p:cNvPr id="10" name="Subtitle 8">
            <a:extLst>
              <a:ext uri="{FF2B5EF4-FFF2-40B4-BE49-F238E27FC236}">
                <a16:creationId xmlns:a16="http://schemas.microsoft.com/office/drawing/2014/main" id="{AC0CAD09-A7FD-0EB0-F886-E43FCE6E322E}"/>
              </a:ext>
            </a:extLst>
          </p:cNvPr>
          <p:cNvSpPr txBox="1">
            <a:spLocks/>
          </p:cNvSpPr>
          <p:nvPr/>
        </p:nvSpPr>
        <p:spPr>
          <a:xfrm>
            <a:off x="7841674" y="100653"/>
            <a:ext cx="3948546" cy="457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he-IL" dirty="0">
                <a:latin typeface="Calibri Light" panose="020F0302020204030204" pitchFamily="34" charset="0"/>
                <a:ea typeface="+mj-ea"/>
                <a:cs typeface="Calibri Light" panose="020F0302020204030204" pitchFamily="34" charset="0"/>
              </a:rPr>
              <a:t>תכנית</a:t>
            </a:r>
          </a:p>
        </p:txBody>
      </p:sp>
      <p:sp>
        <p:nvSpPr>
          <p:cNvPr id="11" name="Rectangle 10">
            <a:extLst>
              <a:ext uri="{FF2B5EF4-FFF2-40B4-BE49-F238E27FC236}">
                <a16:creationId xmlns:a16="http://schemas.microsoft.com/office/drawing/2014/main" id="{A310BC2B-8AEB-E960-3DCE-45DF18856E97}"/>
              </a:ext>
            </a:extLst>
          </p:cNvPr>
          <p:cNvSpPr/>
          <p:nvPr/>
        </p:nvSpPr>
        <p:spPr>
          <a:xfrm>
            <a:off x="10784114" y="539498"/>
            <a:ext cx="1006104" cy="45719"/>
          </a:xfrm>
          <a:prstGeom prst="rect">
            <a:avLst/>
          </a:prstGeom>
          <a:solidFill>
            <a:schemeClr val="accent2">
              <a:lumMod val="60000"/>
              <a:lumOff val="40000"/>
            </a:schemeClr>
          </a:solidFill>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b="1">
              <a:ln w="22225">
                <a:solidFill>
                  <a:schemeClr val="accent2"/>
                </a:solidFill>
                <a:prstDash val="solid"/>
              </a:ln>
              <a:solidFill>
                <a:schemeClr val="accent2">
                  <a:lumMod val="40000"/>
                  <a:lumOff val="60000"/>
                </a:schemeClr>
              </a:solidFill>
            </a:endParaRPr>
          </a:p>
        </p:txBody>
      </p:sp>
      <p:sp>
        <p:nvSpPr>
          <p:cNvPr id="12" name="TextBox 11">
            <a:extLst>
              <a:ext uri="{FF2B5EF4-FFF2-40B4-BE49-F238E27FC236}">
                <a16:creationId xmlns:a16="http://schemas.microsoft.com/office/drawing/2014/main" id="{1137E110-158C-58E7-14D4-613ACAC76A7F}"/>
              </a:ext>
            </a:extLst>
          </p:cNvPr>
          <p:cNvSpPr txBox="1"/>
          <p:nvPr/>
        </p:nvSpPr>
        <p:spPr>
          <a:xfrm>
            <a:off x="1898073" y="1060339"/>
            <a:ext cx="9892145" cy="4737322"/>
          </a:xfrm>
          <a:prstGeom prst="rect">
            <a:avLst/>
          </a:prstGeom>
          <a:noFill/>
        </p:spPr>
        <p:txBody>
          <a:bodyPr wrap="square">
            <a:spAutoFit/>
          </a:bodyPr>
          <a:lstStyle/>
          <a:p>
            <a:pPr marL="457200" indent="-457200" algn="r" rtl="1" fontAlgn="base">
              <a:lnSpc>
                <a:spcPct val="200000"/>
              </a:lnSpc>
              <a:buFont typeface="Arial" panose="020B0604020202020204" pitchFamily="34" charset="0"/>
              <a:buChar char="•"/>
            </a:pPr>
            <a:r>
              <a:rPr lang="he-IL" sz="2200" dirty="0">
                <a:latin typeface="Calibri Light" panose="020F0302020204030204" pitchFamily="34" charset="0"/>
                <a:cs typeface="Calibri Light" panose="020F0302020204030204" pitchFamily="34" charset="0"/>
              </a:rPr>
              <a:t>שאלת המחקר</a:t>
            </a:r>
          </a:p>
          <a:p>
            <a:pPr marL="457200" indent="-457200" algn="r" rtl="1" fontAlgn="base">
              <a:lnSpc>
                <a:spcPct val="200000"/>
              </a:lnSpc>
              <a:buFont typeface="Arial" panose="020B0604020202020204" pitchFamily="34" charset="0"/>
              <a:buChar char="•"/>
            </a:pPr>
            <a:r>
              <a:rPr lang="he-IL" sz="2200" dirty="0">
                <a:latin typeface="Calibri Light" panose="020F0302020204030204" pitchFamily="34" charset="0"/>
                <a:cs typeface="Calibri Light" panose="020F0302020204030204" pitchFamily="34" charset="0"/>
              </a:rPr>
              <a:t>עיבוד הנתונים</a:t>
            </a:r>
          </a:p>
          <a:p>
            <a:pPr marL="457200" indent="-457200" algn="r" rtl="1" fontAlgn="base">
              <a:lnSpc>
                <a:spcPct val="200000"/>
              </a:lnSpc>
              <a:spcBef>
                <a:spcPts val="0"/>
              </a:spcBef>
              <a:spcAft>
                <a:spcPts val="0"/>
              </a:spcAft>
              <a:buFont typeface="Arial" panose="020B0604020202020204" pitchFamily="34" charset="0"/>
              <a:buChar char="•"/>
            </a:pPr>
            <a:r>
              <a:rPr lang="he-IL" sz="2200" dirty="0">
                <a:latin typeface="Calibri Light" panose="020F0302020204030204" pitchFamily="34" charset="0"/>
                <a:cs typeface="Calibri Light" panose="020F0302020204030204" pitchFamily="34" charset="0"/>
              </a:rPr>
              <a:t>ניתוח סטטיסטי ראשוני</a:t>
            </a:r>
          </a:p>
          <a:p>
            <a:pPr marL="457200" indent="-457200" algn="r" rtl="1" fontAlgn="base">
              <a:lnSpc>
                <a:spcPct val="200000"/>
              </a:lnSpc>
              <a:spcBef>
                <a:spcPts val="0"/>
              </a:spcBef>
              <a:spcAft>
                <a:spcPts val="0"/>
              </a:spcAft>
              <a:buFont typeface="Arial" panose="020B0604020202020204" pitchFamily="34" charset="0"/>
              <a:buChar char="•"/>
            </a:pPr>
            <a:r>
              <a:rPr lang="he-IL" sz="2200" b="0" i="0" u="none" strike="noStrike" dirty="0">
                <a:effectLst/>
                <a:latin typeface="Calibri Light" panose="020F0302020204030204" pitchFamily="34" charset="0"/>
                <a:cs typeface="Calibri Light" panose="020F0302020204030204" pitchFamily="34" charset="0"/>
              </a:rPr>
              <a:t>מאפייני המשתנים</a:t>
            </a:r>
          </a:p>
          <a:p>
            <a:pPr marL="457200" indent="-457200" algn="r" rtl="1" fontAlgn="base">
              <a:lnSpc>
                <a:spcPct val="200000"/>
              </a:lnSpc>
              <a:spcBef>
                <a:spcPts val="0"/>
              </a:spcBef>
              <a:spcAft>
                <a:spcPts val="0"/>
              </a:spcAft>
              <a:buFont typeface="Arial" panose="020B0604020202020204" pitchFamily="34" charset="0"/>
              <a:buChar char="•"/>
            </a:pPr>
            <a:r>
              <a:rPr lang="he-IL" sz="2200" dirty="0">
                <a:latin typeface="Calibri Light" panose="020F0302020204030204" pitchFamily="34" charset="0"/>
                <a:cs typeface="Calibri Light" panose="020F0302020204030204" pitchFamily="34" charset="0"/>
              </a:rPr>
              <a:t>תיאור המודלים שנבחרו והתוצאות</a:t>
            </a:r>
            <a:endParaRPr lang="he-IL" sz="2200" b="0" i="0" u="none" strike="noStrike" dirty="0">
              <a:effectLst/>
              <a:latin typeface="Calibri Light" panose="020F0302020204030204" pitchFamily="34" charset="0"/>
              <a:cs typeface="Calibri Light" panose="020F0302020204030204" pitchFamily="34" charset="0"/>
            </a:endParaRPr>
          </a:p>
          <a:p>
            <a:pPr marL="457200" indent="-457200" algn="r" rtl="1" fontAlgn="base">
              <a:lnSpc>
                <a:spcPct val="200000"/>
              </a:lnSpc>
              <a:spcBef>
                <a:spcPts val="0"/>
              </a:spcBef>
              <a:spcAft>
                <a:spcPts val="0"/>
              </a:spcAft>
              <a:buFont typeface="Arial" panose="020B0604020202020204" pitchFamily="34" charset="0"/>
              <a:buChar char="•"/>
            </a:pPr>
            <a:r>
              <a:rPr lang="he-IL" sz="2200" dirty="0">
                <a:latin typeface="Calibri Light" panose="020F0302020204030204" pitchFamily="34" charset="0"/>
                <a:cs typeface="Calibri Light" panose="020F0302020204030204" pitchFamily="34" charset="0"/>
              </a:rPr>
              <a:t>בעיות בהן ניתקלנו</a:t>
            </a:r>
          </a:p>
          <a:p>
            <a:pPr marL="457200" indent="-457200" algn="r" rtl="1" fontAlgn="base">
              <a:lnSpc>
                <a:spcPct val="200000"/>
              </a:lnSpc>
              <a:spcBef>
                <a:spcPts val="0"/>
              </a:spcBef>
              <a:spcAft>
                <a:spcPts val="0"/>
              </a:spcAft>
              <a:buFont typeface="Arial" panose="020B0604020202020204" pitchFamily="34" charset="0"/>
              <a:buChar char="•"/>
            </a:pPr>
            <a:r>
              <a:rPr lang="he-IL" sz="2200" b="0" i="0" u="none" strike="noStrike" dirty="0">
                <a:effectLst/>
                <a:latin typeface="Calibri Light" panose="020F0302020204030204" pitchFamily="34" charset="0"/>
                <a:cs typeface="Calibri Light" panose="020F0302020204030204" pitchFamily="34" charset="0"/>
              </a:rPr>
              <a:t>המלצות למחקר המשך</a:t>
            </a:r>
          </a:p>
        </p:txBody>
      </p:sp>
    </p:spTree>
    <p:extLst>
      <p:ext uri="{BB962C8B-B14F-4D97-AF65-F5344CB8AC3E}">
        <p14:creationId xmlns:p14="http://schemas.microsoft.com/office/powerpoint/2010/main" val="35071373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86F7B12F-1E3D-5B4E-E56D-77C0C3A2D88C}"/>
              </a:ext>
            </a:extLst>
          </p:cNvPr>
          <p:cNvPicPr>
            <a:picLocks noChangeAspect="1"/>
          </p:cNvPicPr>
          <p:nvPr/>
        </p:nvPicPr>
        <p:blipFill rotWithShape="1">
          <a:blip r:embed="rId3">
            <a:alphaModFix amt="20000"/>
            <a:duotone>
              <a:prstClr val="black"/>
              <a:schemeClr val="accent1">
                <a:tint val="45000"/>
                <a:satMod val="400000"/>
              </a:schemeClr>
            </a:duotone>
            <a:extLst>
              <a:ext uri="{BEBA8EAE-BF5A-486C-A8C5-ECC9F3942E4B}">
                <a14:imgProps xmlns:a14="http://schemas.microsoft.com/office/drawing/2010/main">
                  <a14:imgLayer r:embed="rId4">
                    <a14:imgEffect>
                      <a14:artisticPhotocopy/>
                    </a14:imgEffect>
                  </a14:imgLayer>
                </a14:imgProps>
              </a:ext>
            </a:extLst>
          </a:blip>
          <a:srcRect t="15705" r="-1" b="30013"/>
          <a:stretch/>
        </p:blipFill>
        <p:spPr>
          <a:xfrm rot="10800000">
            <a:off x="0" y="0"/>
            <a:ext cx="12192000" cy="6858000"/>
          </a:xfrm>
          <a:prstGeom prst="rect">
            <a:avLst/>
          </a:prstGeom>
        </p:spPr>
      </p:pic>
      <p:sp>
        <p:nvSpPr>
          <p:cNvPr id="5" name="Rectangle 4">
            <a:extLst>
              <a:ext uri="{FF2B5EF4-FFF2-40B4-BE49-F238E27FC236}">
                <a16:creationId xmlns:a16="http://schemas.microsoft.com/office/drawing/2014/main" id="{0A8E9FFF-BD03-BA7D-4C3F-D32A9CD18BD3}"/>
              </a:ext>
            </a:extLst>
          </p:cNvPr>
          <p:cNvSpPr/>
          <p:nvPr/>
        </p:nvSpPr>
        <p:spPr>
          <a:xfrm>
            <a:off x="5454316" y="621888"/>
            <a:ext cx="6303820" cy="45719"/>
          </a:xfrm>
          <a:prstGeom prst="rect">
            <a:avLst/>
          </a:prstGeom>
          <a:solidFill>
            <a:schemeClr val="accent2">
              <a:lumMod val="60000"/>
              <a:lumOff val="40000"/>
            </a:schemeClr>
          </a:solidFill>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b="1">
              <a:ln w="22225">
                <a:solidFill>
                  <a:schemeClr val="accent2"/>
                </a:solidFill>
                <a:prstDash val="solid"/>
              </a:ln>
              <a:solidFill>
                <a:schemeClr val="accent2">
                  <a:lumMod val="40000"/>
                  <a:lumOff val="60000"/>
                </a:schemeClr>
              </a:solidFill>
            </a:endParaRPr>
          </a:p>
        </p:txBody>
      </p:sp>
      <p:sp>
        <p:nvSpPr>
          <p:cNvPr id="2" name="Subtitle 8">
            <a:extLst>
              <a:ext uri="{FF2B5EF4-FFF2-40B4-BE49-F238E27FC236}">
                <a16:creationId xmlns:a16="http://schemas.microsoft.com/office/drawing/2014/main" id="{5C597135-2893-FF36-C384-2E7A166D9E86}"/>
              </a:ext>
            </a:extLst>
          </p:cNvPr>
          <p:cNvSpPr txBox="1">
            <a:spLocks/>
          </p:cNvSpPr>
          <p:nvPr/>
        </p:nvSpPr>
        <p:spPr>
          <a:xfrm>
            <a:off x="4762500" y="180165"/>
            <a:ext cx="7047597" cy="457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he-IL" dirty="0">
                <a:latin typeface="Calibri Light" panose="020F0302020204030204" pitchFamily="34" charset="0"/>
                <a:ea typeface="+mj-ea"/>
                <a:cs typeface="Calibri Light" panose="020F0302020204030204" pitchFamily="34" charset="0"/>
              </a:rPr>
              <a:t>השוואת התוצאות בין שני המודלים- שנה שניה</a:t>
            </a:r>
          </a:p>
        </p:txBody>
      </p:sp>
      <p:pic>
        <p:nvPicPr>
          <p:cNvPr id="7" name="Picture 6" descr="A picture containing text, line, plot, diagram&#10;&#10;Description automatically generated">
            <a:extLst>
              <a:ext uri="{FF2B5EF4-FFF2-40B4-BE49-F238E27FC236}">
                <a16:creationId xmlns:a16="http://schemas.microsoft.com/office/drawing/2014/main" id="{54DB1CA7-2DE7-4A80-A21B-D9F6755B3A6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3414" y="836722"/>
            <a:ext cx="7802884" cy="5852163"/>
          </a:xfrm>
          <a:prstGeom prst="rect">
            <a:avLst/>
          </a:prstGeom>
        </p:spPr>
      </p:pic>
      <p:pic>
        <p:nvPicPr>
          <p:cNvPr id="8" name="Picture 7" descr="A picture containing text, screenshot, diagram, line&#10;&#10;Description automatically generated">
            <a:extLst>
              <a:ext uri="{FF2B5EF4-FFF2-40B4-BE49-F238E27FC236}">
                <a16:creationId xmlns:a16="http://schemas.microsoft.com/office/drawing/2014/main" id="{9AAAF715-9D73-0B3D-1791-81136AC2DF95}"/>
              </a:ext>
            </a:extLst>
          </p:cNvPr>
          <p:cNvPicPr>
            <a:picLocks noChangeAspect="1"/>
          </p:cNvPicPr>
          <p:nvPr/>
        </p:nvPicPr>
        <p:blipFill rotWithShape="1">
          <a:blip r:embed="rId6">
            <a:extLst>
              <a:ext uri="{28A0092B-C50C-407E-A947-70E740481C1C}">
                <a14:useLocalDpi xmlns:a14="http://schemas.microsoft.com/office/drawing/2010/main" val="0"/>
              </a:ext>
            </a:extLst>
          </a:blip>
          <a:srcRect l="83381" t="39102" b="39517"/>
          <a:stretch/>
        </p:blipFill>
        <p:spPr>
          <a:xfrm>
            <a:off x="8606226" y="5065168"/>
            <a:ext cx="2103449" cy="1623717"/>
          </a:xfrm>
          <a:prstGeom prst="rect">
            <a:avLst/>
          </a:prstGeom>
        </p:spPr>
      </p:pic>
    </p:spTree>
    <p:extLst>
      <p:ext uri="{BB962C8B-B14F-4D97-AF65-F5344CB8AC3E}">
        <p14:creationId xmlns:p14="http://schemas.microsoft.com/office/powerpoint/2010/main" val="4135550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iagram&#10;&#10;Description automatically generated">
            <a:extLst>
              <a:ext uri="{FF2B5EF4-FFF2-40B4-BE49-F238E27FC236}">
                <a16:creationId xmlns:a16="http://schemas.microsoft.com/office/drawing/2014/main" id="{22AC490C-8E32-125E-7E6F-06AF104C20EE}"/>
              </a:ext>
            </a:extLst>
          </p:cNvPr>
          <p:cNvPicPr>
            <a:picLocks noChangeAspect="1"/>
          </p:cNvPicPr>
          <p:nvPr/>
        </p:nvPicPr>
        <p:blipFill rotWithShape="1">
          <a:blip r:embed="rId3">
            <a:duotone>
              <a:schemeClr val="accent2">
                <a:shade val="45000"/>
                <a:satMod val="135000"/>
              </a:schemeClr>
              <a:prstClr val="white"/>
            </a:duotone>
            <a:alphaModFix amt="50000"/>
            <a:extLst>
              <a:ext uri="{BEBA8EAE-BF5A-486C-A8C5-ECC9F3942E4B}">
                <a14:imgProps xmlns:a14="http://schemas.microsoft.com/office/drawing/2010/main">
                  <a14:imgLayer r:embed="rId4">
                    <a14:imgEffect>
                      <a14:artisticPhotocopy/>
                    </a14:imgEffect>
                  </a14:imgLayer>
                </a14:imgProps>
              </a:ext>
            </a:extLst>
          </a:blip>
          <a:srcRect l="17682" r="8591"/>
          <a:stretch/>
        </p:blipFill>
        <p:spPr>
          <a:xfrm rot="10800000">
            <a:off x="0" y="10"/>
            <a:ext cx="4992985" cy="6857990"/>
          </a:xfrm>
          <a:prstGeom prst="rect">
            <a:avLst/>
          </a:prstGeom>
        </p:spPr>
      </p:pic>
      <p:sp>
        <p:nvSpPr>
          <p:cNvPr id="2" name="Rectangle 1">
            <a:extLst>
              <a:ext uri="{FF2B5EF4-FFF2-40B4-BE49-F238E27FC236}">
                <a16:creationId xmlns:a16="http://schemas.microsoft.com/office/drawing/2014/main" id="{996A4B93-3E7B-9A74-0F62-64ED49158B00}"/>
              </a:ext>
            </a:extLst>
          </p:cNvPr>
          <p:cNvSpPr/>
          <p:nvPr/>
        </p:nvSpPr>
        <p:spPr>
          <a:xfrm>
            <a:off x="3352799" y="500804"/>
            <a:ext cx="8457299" cy="45719"/>
          </a:xfrm>
          <a:prstGeom prst="rect">
            <a:avLst/>
          </a:prstGeom>
          <a:solidFill>
            <a:schemeClr val="accent2">
              <a:lumMod val="60000"/>
              <a:lumOff val="40000"/>
            </a:schemeClr>
          </a:solidFill>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b="1">
              <a:ln w="22225">
                <a:solidFill>
                  <a:schemeClr val="accent2"/>
                </a:solidFill>
                <a:prstDash val="solid"/>
              </a:ln>
              <a:solidFill>
                <a:schemeClr val="accent2">
                  <a:lumMod val="40000"/>
                  <a:lumOff val="60000"/>
                </a:schemeClr>
              </a:solidFill>
            </a:endParaRPr>
          </a:p>
        </p:txBody>
      </p:sp>
      <p:sp>
        <p:nvSpPr>
          <p:cNvPr id="4" name="Subtitle 8">
            <a:extLst>
              <a:ext uri="{FF2B5EF4-FFF2-40B4-BE49-F238E27FC236}">
                <a16:creationId xmlns:a16="http://schemas.microsoft.com/office/drawing/2014/main" id="{A3649386-7353-8708-ADD4-AE7FEC928716}"/>
              </a:ext>
            </a:extLst>
          </p:cNvPr>
          <p:cNvSpPr txBox="1">
            <a:spLocks/>
          </p:cNvSpPr>
          <p:nvPr/>
        </p:nvSpPr>
        <p:spPr>
          <a:xfrm>
            <a:off x="3286626" y="83913"/>
            <a:ext cx="8571597" cy="457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rtl="1">
              <a:buNone/>
            </a:pPr>
            <a:r>
              <a:rPr lang="he-IL" dirty="0">
                <a:latin typeface="Calibri Light" panose="020F0302020204030204" pitchFamily="34" charset="0"/>
                <a:ea typeface="+mj-ea"/>
                <a:cs typeface="Calibri Light" panose="020F0302020204030204" pitchFamily="34" charset="0"/>
              </a:rPr>
              <a:t>פרדיקציה- תינוק "טיפוסי"- לוגיסטית אל מול </a:t>
            </a:r>
            <a:r>
              <a:rPr lang="en-US" dirty="0">
                <a:latin typeface="Calibri Light" panose="020F0302020204030204" pitchFamily="34" charset="0"/>
                <a:ea typeface="+mj-ea"/>
                <a:cs typeface="Calibri Light" panose="020F0302020204030204" pitchFamily="34" charset="0"/>
              </a:rPr>
              <a:t>GAM</a:t>
            </a:r>
            <a:r>
              <a:rPr lang="he-IL" dirty="0">
                <a:latin typeface="Calibri Light" panose="020F0302020204030204" pitchFamily="34" charset="0"/>
                <a:ea typeface="+mj-ea"/>
                <a:cs typeface="Calibri Light" panose="020F0302020204030204" pitchFamily="34" charset="0"/>
              </a:rPr>
              <a:t>- שנה ראשונה </a:t>
            </a:r>
          </a:p>
        </p:txBody>
      </p:sp>
      <p:pic>
        <p:nvPicPr>
          <p:cNvPr id="13" name="Picture 12" descr="A picture containing text, diagram, plot, line&#10;&#10;Description automatically generated">
            <a:extLst>
              <a:ext uri="{FF2B5EF4-FFF2-40B4-BE49-F238E27FC236}">
                <a16:creationId xmlns:a16="http://schemas.microsoft.com/office/drawing/2014/main" id="{9635692D-3753-5E19-BDC9-CDB807E2765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2278" y="776814"/>
            <a:ext cx="7996364" cy="5997273"/>
          </a:xfrm>
          <a:prstGeom prst="rect">
            <a:avLst/>
          </a:prstGeom>
        </p:spPr>
      </p:pic>
      <p:graphicFrame>
        <p:nvGraphicFramePr>
          <p:cNvPr id="24" name="Diagram 23">
            <a:extLst>
              <a:ext uri="{FF2B5EF4-FFF2-40B4-BE49-F238E27FC236}">
                <a16:creationId xmlns:a16="http://schemas.microsoft.com/office/drawing/2014/main" id="{83FC2BDF-A717-05DD-B88C-7C0B1E6C74B3}"/>
              </a:ext>
            </a:extLst>
          </p:cNvPr>
          <p:cNvGraphicFramePr/>
          <p:nvPr>
            <p:extLst>
              <p:ext uri="{D42A27DB-BD31-4B8C-83A1-F6EECF244321}">
                <p14:modId xmlns:p14="http://schemas.microsoft.com/office/powerpoint/2010/main" val="659008792"/>
              </p:ext>
            </p:extLst>
          </p:nvPr>
        </p:nvGraphicFramePr>
        <p:xfrm>
          <a:off x="9223513" y="1198658"/>
          <a:ext cx="2586585" cy="5208669"/>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25" name="Rectangle: Rounded Corners 24">
            <a:extLst>
              <a:ext uri="{FF2B5EF4-FFF2-40B4-BE49-F238E27FC236}">
                <a16:creationId xmlns:a16="http://schemas.microsoft.com/office/drawing/2014/main" id="{8C546EF0-A0B3-1D28-9A85-7B3EE9883EEC}"/>
              </a:ext>
            </a:extLst>
          </p:cNvPr>
          <p:cNvSpPr/>
          <p:nvPr/>
        </p:nvSpPr>
        <p:spPr>
          <a:xfrm>
            <a:off x="9480485" y="1410409"/>
            <a:ext cx="2072640" cy="418705"/>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he-IL" sz="2000" b="1" dirty="0">
                <a:latin typeface="Gisha" panose="020B0502040204020203" pitchFamily="34" charset="-79"/>
                <a:cs typeface="Gisha" panose="020B0502040204020203" pitchFamily="34" charset="-79"/>
              </a:rPr>
              <a:t>מאפיינים :</a:t>
            </a:r>
            <a:endParaRPr lang="en-US" sz="2000" b="1" dirty="0">
              <a:latin typeface="Gisha" panose="020B0502040204020203" pitchFamily="34" charset="-79"/>
              <a:cs typeface="Gisha" panose="020B0502040204020203" pitchFamily="34" charset="-79"/>
            </a:endParaRPr>
          </a:p>
        </p:txBody>
      </p:sp>
    </p:spTree>
    <p:extLst>
      <p:ext uri="{BB962C8B-B14F-4D97-AF65-F5344CB8AC3E}">
        <p14:creationId xmlns:p14="http://schemas.microsoft.com/office/powerpoint/2010/main" val="1553754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iagram&#10;&#10;Description automatically generated">
            <a:extLst>
              <a:ext uri="{FF2B5EF4-FFF2-40B4-BE49-F238E27FC236}">
                <a16:creationId xmlns:a16="http://schemas.microsoft.com/office/drawing/2014/main" id="{BD4BA584-D4FE-70EB-206D-8A29C84083B0}"/>
              </a:ext>
            </a:extLst>
          </p:cNvPr>
          <p:cNvPicPr>
            <a:picLocks noChangeAspect="1"/>
          </p:cNvPicPr>
          <p:nvPr/>
        </p:nvPicPr>
        <p:blipFill rotWithShape="1">
          <a:blip r:embed="rId3">
            <a:duotone>
              <a:schemeClr val="accent2">
                <a:shade val="45000"/>
                <a:satMod val="135000"/>
              </a:schemeClr>
              <a:prstClr val="white"/>
            </a:duotone>
            <a:alphaModFix amt="50000"/>
            <a:extLst>
              <a:ext uri="{BEBA8EAE-BF5A-486C-A8C5-ECC9F3942E4B}">
                <a14:imgProps xmlns:a14="http://schemas.microsoft.com/office/drawing/2010/main">
                  <a14:imgLayer r:embed="rId4">
                    <a14:imgEffect>
                      <a14:artisticPhotocopy/>
                    </a14:imgEffect>
                  </a14:imgLayer>
                </a14:imgProps>
              </a:ext>
            </a:extLst>
          </a:blip>
          <a:srcRect l="17682" r="8591"/>
          <a:stretch/>
        </p:blipFill>
        <p:spPr>
          <a:xfrm rot="10800000">
            <a:off x="0" y="10"/>
            <a:ext cx="4992985" cy="6857990"/>
          </a:xfrm>
          <a:prstGeom prst="rect">
            <a:avLst/>
          </a:prstGeom>
        </p:spPr>
      </p:pic>
      <p:sp>
        <p:nvSpPr>
          <p:cNvPr id="5" name="Rectangle 4">
            <a:extLst>
              <a:ext uri="{FF2B5EF4-FFF2-40B4-BE49-F238E27FC236}">
                <a16:creationId xmlns:a16="http://schemas.microsoft.com/office/drawing/2014/main" id="{F4C6879F-085A-E16D-1C8E-3B09D8DDC733}"/>
              </a:ext>
            </a:extLst>
          </p:cNvPr>
          <p:cNvSpPr/>
          <p:nvPr/>
        </p:nvSpPr>
        <p:spPr>
          <a:xfrm>
            <a:off x="3721768" y="500804"/>
            <a:ext cx="8088330" cy="45719"/>
          </a:xfrm>
          <a:prstGeom prst="rect">
            <a:avLst/>
          </a:prstGeom>
          <a:solidFill>
            <a:schemeClr val="accent2">
              <a:lumMod val="60000"/>
              <a:lumOff val="40000"/>
            </a:schemeClr>
          </a:solidFill>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b="1">
              <a:ln w="22225">
                <a:solidFill>
                  <a:schemeClr val="accent2"/>
                </a:solidFill>
                <a:prstDash val="solid"/>
              </a:ln>
              <a:solidFill>
                <a:schemeClr val="accent2">
                  <a:lumMod val="40000"/>
                  <a:lumOff val="60000"/>
                </a:schemeClr>
              </a:solidFill>
            </a:endParaRPr>
          </a:p>
        </p:txBody>
      </p:sp>
      <p:sp>
        <p:nvSpPr>
          <p:cNvPr id="6" name="Subtitle 8">
            <a:extLst>
              <a:ext uri="{FF2B5EF4-FFF2-40B4-BE49-F238E27FC236}">
                <a16:creationId xmlns:a16="http://schemas.microsoft.com/office/drawing/2014/main" id="{A9C806EA-216D-7219-0FC2-D75BC229982B}"/>
              </a:ext>
            </a:extLst>
          </p:cNvPr>
          <p:cNvSpPr txBox="1">
            <a:spLocks/>
          </p:cNvSpPr>
          <p:nvPr/>
        </p:nvSpPr>
        <p:spPr>
          <a:xfrm>
            <a:off x="3286626" y="83913"/>
            <a:ext cx="8571597" cy="457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rtl="1">
              <a:buNone/>
            </a:pPr>
            <a:r>
              <a:rPr lang="he-IL" dirty="0">
                <a:latin typeface="Calibri Light" panose="020F0302020204030204" pitchFamily="34" charset="0"/>
                <a:ea typeface="+mj-ea"/>
                <a:cs typeface="Calibri Light" panose="020F0302020204030204" pitchFamily="34" charset="0"/>
              </a:rPr>
              <a:t>פרדיקציה- תינוק "טיפוסי"- לוגיסטית אל מול </a:t>
            </a:r>
            <a:r>
              <a:rPr lang="en-US" dirty="0">
                <a:latin typeface="Calibri Light" panose="020F0302020204030204" pitchFamily="34" charset="0"/>
                <a:ea typeface="+mj-ea"/>
                <a:cs typeface="Calibri Light" panose="020F0302020204030204" pitchFamily="34" charset="0"/>
              </a:rPr>
              <a:t>GAM</a:t>
            </a:r>
            <a:r>
              <a:rPr lang="he-IL" dirty="0">
                <a:latin typeface="Calibri Light" panose="020F0302020204030204" pitchFamily="34" charset="0"/>
                <a:ea typeface="+mj-ea"/>
                <a:cs typeface="Calibri Light" panose="020F0302020204030204" pitchFamily="34" charset="0"/>
              </a:rPr>
              <a:t>- שנה שניה</a:t>
            </a:r>
          </a:p>
        </p:txBody>
      </p:sp>
      <p:pic>
        <p:nvPicPr>
          <p:cNvPr id="7" name="Picture 6" descr="A picture containing text, line, plot, diagram&#10;&#10;Description automatically generated">
            <a:extLst>
              <a:ext uri="{FF2B5EF4-FFF2-40B4-BE49-F238E27FC236}">
                <a16:creationId xmlns:a16="http://schemas.microsoft.com/office/drawing/2014/main" id="{82DDFF9E-E1E4-2689-4CF4-F70B131D2AC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1670" y="625571"/>
            <a:ext cx="8309892" cy="6232419"/>
          </a:xfrm>
          <a:prstGeom prst="rect">
            <a:avLst/>
          </a:prstGeom>
        </p:spPr>
      </p:pic>
      <p:graphicFrame>
        <p:nvGraphicFramePr>
          <p:cNvPr id="8" name="Diagram 7">
            <a:extLst>
              <a:ext uri="{FF2B5EF4-FFF2-40B4-BE49-F238E27FC236}">
                <a16:creationId xmlns:a16="http://schemas.microsoft.com/office/drawing/2014/main" id="{551224FA-EC3F-0921-B5E6-96E532B18ACD}"/>
              </a:ext>
            </a:extLst>
          </p:cNvPr>
          <p:cNvGraphicFramePr/>
          <p:nvPr>
            <p:extLst>
              <p:ext uri="{D42A27DB-BD31-4B8C-83A1-F6EECF244321}">
                <p14:modId xmlns:p14="http://schemas.microsoft.com/office/powerpoint/2010/main" val="2892399534"/>
              </p:ext>
            </p:extLst>
          </p:nvPr>
        </p:nvGraphicFramePr>
        <p:xfrm>
          <a:off x="9094304" y="1125817"/>
          <a:ext cx="2715794" cy="5513522"/>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9" name="Rectangle: Rounded Corners 8">
            <a:extLst>
              <a:ext uri="{FF2B5EF4-FFF2-40B4-BE49-F238E27FC236}">
                <a16:creationId xmlns:a16="http://schemas.microsoft.com/office/drawing/2014/main" id="{18E73027-3670-184F-CEA5-2FBB9563AFC5}"/>
              </a:ext>
            </a:extLst>
          </p:cNvPr>
          <p:cNvSpPr/>
          <p:nvPr/>
        </p:nvSpPr>
        <p:spPr>
          <a:xfrm>
            <a:off x="9415881" y="1120972"/>
            <a:ext cx="2072640" cy="418705"/>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he-IL" sz="2000" b="1" dirty="0">
                <a:latin typeface="Gisha" panose="020B0502040204020203" pitchFamily="34" charset="-79"/>
                <a:cs typeface="Gisha" panose="020B0502040204020203" pitchFamily="34" charset="-79"/>
              </a:rPr>
              <a:t>מאפיינים :</a:t>
            </a:r>
            <a:endParaRPr lang="en-US" sz="2000" b="1" dirty="0">
              <a:latin typeface="Gisha" panose="020B0502040204020203" pitchFamily="34" charset="-79"/>
              <a:cs typeface="Gisha" panose="020B0502040204020203" pitchFamily="34" charset="-79"/>
            </a:endParaRPr>
          </a:p>
        </p:txBody>
      </p:sp>
    </p:spTree>
    <p:extLst>
      <p:ext uri="{BB962C8B-B14F-4D97-AF65-F5344CB8AC3E}">
        <p14:creationId xmlns:p14="http://schemas.microsoft.com/office/powerpoint/2010/main" val="1381085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86F7B12F-1E3D-5B4E-E56D-77C0C3A2D88C}"/>
              </a:ext>
            </a:extLst>
          </p:cNvPr>
          <p:cNvPicPr>
            <a:picLocks noChangeAspect="1"/>
          </p:cNvPicPr>
          <p:nvPr/>
        </p:nvPicPr>
        <p:blipFill rotWithShape="1">
          <a:blip r:embed="rId3">
            <a:duotone>
              <a:prstClr val="black"/>
              <a:schemeClr val="accent2">
                <a:tint val="45000"/>
                <a:satMod val="400000"/>
              </a:schemeClr>
            </a:duotone>
            <a:alphaModFix amt="20000"/>
            <a:extLst>
              <a:ext uri="{BEBA8EAE-BF5A-486C-A8C5-ECC9F3942E4B}">
                <a14:imgProps xmlns:a14="http://schemas.microsoft.com/office/drawing/2010/main">
                  <a14:imgLayer r:embed="rId4">
                    <a14:imgEffect>
                      <a14:artisticPhotocopy/>
                    </a14:imgEffect>
                  </a14:imgLayer>
                </a14:imgProps>
              </a:ext>
            </a:extLst>
          </a:blip>
          <a:srcRect t="15705" r="-1" b="30013"/>
          <a:stretch/>
        </p:blipFill>
        <p:spPr>
          <a:xfrm rot="10800000">
            <a:off x="0" y="0"/>
            <a:ext cx="12192000" cy="6858000"/>
          </a:xfrm>
          <a:prstGeom prst="rect">
            <a:avLst/>
          </a:prstGeom>
        </p:spPr>
      </p:pic>
      <p:sp>
        <p:nvSpPr>
          <p:cNvPr id="4" name="Rectangle 3">
            <a:extLst>
              <a:ext uri="{FF2B5EF4-FFF2-40B4-BE49-F238E27FC236}">
                <a16:creationId xmlns:a16="http://schemas.microsoft.com/office/drawing/2014/main" id="{02FF92B3-DB8A-10D2-C80C-5F51D6E57B54}"/>
              </a:ext>
            </a:extLst>
          </p:cNvPr>
          <p:cNvSpPr/>
          <p:nvPr/>
        </p:nvSpPr>
        <p:spPr>
          <a:xfrm>
            <a:off x="10523621" y="605846"/>
            <a:ext cx="1222308" cy="45719"/>
          </a:xfrm>
          <a:prstGeom prst="rect">
            <a:avLst/>
          </a:prstGeom>
          <a:solidFill>
            <a:schemeClr val="accent2">
              <a:lumMod val="60000"/>
              <a:lumOff val="40000"/>
            </a:schemeClr>
          </a:solidFill>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b="1">
              <a:ln w="22225">
                <a:solidFill>
                  <a:schemeClr val="accent2"/>
                </a:solidFill>
                <a:prstDash val="solid"/>
              </a:ln>
              <a:solidFill>
                <a:schemeClr val="accent2">
                  <a:lumMod val="40000"/>
                  <a:lumOff val="60000"/>
                </a:schemeClr>
              </a:solidFill>
            </a:endParaRPr>
          </a:p>
        </p:txBody>
      </p:sp>
      <p:sp>
        <p:nvSpPr>
          <p:cNvPr id="7" name="Subtitle 8">
            <a:extLst>
              <a:ext uri="{FF2B5EF4-FFF2-40B4-BE49-F238E27FC236}">
                <a16:creationId xmlns:a16="http://schemas.microsoft.com/office/drawing/2014/main" id="{08A94BFD-BE0A-85E3-8073-B42DBF2DC336}"/>
              </a:ext>
            </a:extLst>
          </p:cNvPr>
          <p:cNvSpPr txBox="1">
            <a:spLocks/>
          </p:cNvSpPr>
          <p:nvPr/>
        </p:nvSpPr>
        <p:spPr>
          <a:xfrm>
            <a:off x="5888182" y="180165"/>
            <a:ext cx="5921915" cy="457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he-IL" dirty="0">
                <a:latin typeface="Calibri Light" panose="020F0302020204030204" pitchFamily="34" charset="0"/>
                <a:ea typeface="+mj-ea"/>
                <a:cs typeface="Calibri Light" panose="020F0302020204030204" pitchFamily="34" charset="0"/>
              </a:rPr>
              <a:t>מסקנות</a:t>
            </a:r>
          </a:p>
        </p:txBody>
      </p:sp>
      <p:sp>
        <p:nvSpPr>
          <p:cNvPr id="2" name="Rectangle 1">
            <a:extLst>
              <a:ext uri="{FF2B5EF4-FFF2-40B4-BE49-F238E27FC236}">
                <a16:creationId xmlns:a16="http://schemas.microsoft.com/office/drawing/2014/main" id="{B862CE0F-47AD-537F-E58B-16AD8357CCF7}"/>
              </a:ext>
            </a:extLst>
          </p:cNvPr>
          <p:cNvSpPr>
            <a:spLocks noChangeArrowheads="1"/>
          </p:cNvSpPr>
          <p:nvPr/>
        </p:nvSpPr>
        <p:spPr bwMode="auto">
          <a:xfrm>
            <a:off x="446071" y="651565"/>
            <a:ext cx="11448590" cy="7166717"/>
          </a:xfrm>
          <a:prstGeom prst="rect">
            <a:avLst/>
          </a:prstGeom>
          <a:noFill/>
          <a:ln>
            <a:noFill/>
          </a:ln>
          <a:effectLst/>
        </p:spPr>
        <p:txBody>
          <a:bodyPr vert="horz" wrap="square" lIns="0" tIns="-17457" rIns="0" bIns="-17457" numCol="1" anchor="ctr" anchorCtr="0" compatLnSpc="1">
            <a:prstTxWarp prst="textNoShape">
              <a:avLst/>
            </a:prstTxWarp>
            <a:spAutoFit/>
          </a:bodyPr>
          <a:lstStyle/>
          <a:p>
            <a:pPr marL="342900" lvl="0" indent="-342900" algn="r" rtl="1" eaLnBrk="0" fontAlgn="base" hangingPunct="0">
              <a:lnSpc>
                <a:spcPct val="150000"/>
              </a:lnSpc>
              <a:spcBef>
                <a:spcPct val="0"/>
              </a:spcBef>
              <a:spcAft>
                <a:spcPct val="0"/>
              </a:spcAft>
              <a:buFont typeface="Arial" panose="020B0604020202020204" pitchFamily="34" charset="0"/>
              <a:buChar char="•"/>
            </a:pPr>
            <a:r>
              <a:rPr kumimoji="0" lang="he-IL" altLang="he-IL" sz="24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חשוב לזכור שמדובר בתקופה מורכבת, לא ניתן לדעת האם אחוז החולים היה גבוה יותר ממה שדווח עקב הורים שחששו לצאת מהבית ולבדוק את ילדם או הפוך, האם הורים היו יותר חרדים ולכן בדקו יותר את ילדיהם.</a:t>
            </a:r>
          </a:p>
          <a:p>
            <a:pPr marL="342900" indent="-342900" algn="r" rtl="1" eaLnBrk="0" fontAlgn="base" hangingPunct="0">
              <a:lnSpc>
                <a:spcPct val="150000"/>
              </a:lnSpc>
              <a:spcBef>
                <a:spcPct val="0"/>
              </a:spcBef>
              <a:spcAft>
                <a:spcPct val="0"/>
              </a:spcAft>
              <a:buFont typeface="Arial" panose="020B0604020202020204" pitchFamily="34" charset="0"/>
              <a:buChar char="•"/>
            </a:pPr>
            <a:r>
              <a:rPr kumimoji="0" lang="he-IL" altLang="he-IL" sz="24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האם ניתן להסיק מסקנה אודות תזמון התערבות: מעניין לבדוק האם יש תקופות קריטיות במהלך הינקות שבהן היגיינת יתר משפיעה יותר על עיצוב הסיכון לפתח מחלות אטופיות.</a:t>
            </a:r>
          </a:p>
          <a:p>
            <a:pPr marL="342900" indent="-342900" algn="r" rtl="1" eaLnBrk="0" fontAlgn="base" hangingPunct="0">
              <a:lnSpc>
                <a:spcPct val="150000"/>
              </a:lnSpc>
              <a:spcBef>
                <a:spcPct val="0"/>
              </a:spcBef>
              <a:spcAft>
                <a:spcPct val="0"/>
              </a:spcAft>
              <a:buFont typeface="Arial" panose="020B0604020202020204" pitchFamily="34" charset="0"/>
              <a:buChar char="•"/>
            </a:pPr>
            <a:r>
              <a:rPr lang="he-IL" altLang="he-IL" sz="2400" dirty="0">
                <a:latin typeface="Calibri Light" panose="020F0302020204030204" pitchFamily="34" charset="0"/>
                <a:cs typeface="Calibri Light" panose="020F0302020204030204" pitchFamily="34" charset="0"/>
              </a:rPr>
              <a:t>האם נוכל ללמוד משהו על מערכת היחסים בין המשתנים מחלה בשנה הראשונה ומחלה בשנה השנייה.</a:t>
            </a:r>
          </a:p>
          <a:p>
            <a:pPr marL="342900" indent="-342900" algn="r" rtl="1" eaLnBrk="0" fontAlgn="base" hangingPunct="0">
              <a:lnSpc>
                <a:spcPct val="150000"/>
              </a:lnSpc>
              <a:spcBef>
                <a:spcPct val="0"/>
              </a:spcBef>
              <a:spcAft>
                <a:spcPct val="0"/>
              </a:spcAft>
              <a:buFont typeface="Arial" panose="020B0604020202020204" pitchFamily="34" charset="0"/>
              <a:buChar char="•"/>
            </a:pPr>
            <a:r>
              <a:rPr kumimoji="0" lang="he-IL" altLang="he-IL" sz="24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האם נוכל ללמוד משהו על מחלות אוטופיות ספציפיות, כלומר לבנות מודל לכל אחת מהמחלות.</a:t>
            </a:r>
          </a:p>
          <a:p>
            <a:pPr marL="342900" lvl="0" indent="-342900" algn="r" rtl="1" eaLnBrk="0" fontAlgn="base" hangingPunct="0">
              <a:spcBef>
                <a:spcPct val="0"/>
              </a:spcBef>
              <a:spcAft>
                <a:spcPct val="0"/>
              </a:spcAft>
              <a:buFont typeface="Arial" panose="020B0604020202020204" pitchFamily="34" charset="0"/>
              <a:buChar char="•"/>
            </a:pPr>
            <a:endParaRPr lang="he-IL" altLang="he-IL" sz="2400" dirty="0">
              <a:latin typeface="Calibri Light" panose="020F0302020204030204" pitchFamily="34" charset="0"/>
              <a:cs typeface="Calibri Light" panose="020F0302020204030204" pitchFamily="34" charset="0"/>
            </a:endParaRPr>
          </a:p>
          <a:p>
            <a:pPr marL="342900" lvl="0" indent="-342900" algn="r" rtl="1" eaLnBrk="0" fontAlgn="base" hangingPunct="0">
              <a:spcBef>
                <a:spcPct val="0"/>
              </a:spcBef>
              <a:spcAft>
                <a:spcPct val="0"/>
              </a:spcAft>
              <a:buFont typeface="Arial" panose="020B0604020202020204" pitchFamily="34" charset="0"/>
              <a:buChar char="•"/>
            </a:pPr>
            <a:endParaRPr lang="he-IL" altLang="he-IL" sz="2400" dirty="0">
              <a:latin typeface="Calibri Light" panose="020F0302020204030204" pitchFamily="34" charset="0"/>
              <a:cs typeface="Calibri Light" panose="020F0302020204030204" pitchFamily="34" charset="0"/>
            </a:endParaRPr>
          </a:p>
          <a:p>
            <a:pPr marL="342900" lvl="0" indent="-342900" algn="r" rtl="1" eaLnBrk="0" fontAlgn="base" hangingPunct="0">
              <a:spcBef>
                <a:spcPct val="0"/>
              </a:spcBef>
              <a:spcAft>
                <a:spcPct val="0"/>
              </a:spcAft>
              <a:buFont typeface="Arial" panose="020B0604020202020204" pitchFamily="34" charset="0"/>
              <a:buChar char="•"/>
            </a:pPr>
            <a:endParaRPr lang="he-IL" altLang="he-IL" sz="2400" dirty="0">
              <a:latin typeface="Calibri Light" panose="020F0302020204030204" pitchFamily="34" charset="0"/>
              <a:cs typeface="Calibri Light" panose="020F0302020204030204" pitchFamily="34" charset="0"/>
            </a:endParaRPr>
          </a:p>
          <a:p>
            <a:pPr marL="342900" lvl="0" indent="-342900" algn="r" rtl="1" eaLnBrk="0" fontAlgn="base" hangingPunct="0">
              <a:spcBef>
                <a:spcPct val="0"/>
              </a:spcBef>
              <a:spcAft>
                <a:spcPct val="0"/>
              </a:spcAft>
              <a:buFont typeface="Arial" panose="020B0604020202020204" pitchFamily="34" charset="0"/>
              <a:buChar char="•"/>
            </a:pPr>
            <a:endParaRPr lang="he-IL" altLang="he-IL" sz="2400" dirty="0">
              <a:latin typeface="Calibri Light" panose="020F0302020204030204" pitchFamily="34" charset="0"/>
              <a:cs typeface="Calibri Light" panose="020F0302020204030204" pitchFamily="34" charset="0"/>
            </a:endParaRPr>
          </a:p>
          <a:p>
            <a:pPr marL="342900" lvl="0" indent="-342900" algn="r" rtl="1" eaLnBrk="0" fontAlgn="base" hangingPunct="0">
              <a:spcBef>
                <a:spcPct val="0"/>
              </a:spcBef>
              <a:spcAft>
                <a:spcPct val="0"/>
              </a:spcAft>
              <a:buFont typeface="Arial" panose="020B0604020202020204" pitchFamily="34" charset="0"/>
              <a:buChar char="•"/>
            </a:pPr>
            <a:endParaRPr kumimoji="0" lang="he-IL" altLang="he-IL" sz="24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endParaRPr>
          </a:p>
          <a:p>
            <a:pPr marL="342900" lvl="0" indent="-342900" algn="r" rtl="1" eaLnBrk="0" fontAlgn="base" hangingPunct="0">
              <a:spcBef>
                <a:spcPct val="0"/>
              </a:spcBef>
              <a:spcAft>
                <a:spcPct val="0"/>
              </a:spcAft>
              <a:buFont typeface="Arial" panose="020B0604020202020204" pitchFamily="34" charset="0"/>
              <a:buChar char="•"/>
            </a:pPr>
            <a:endParaRPr kumimoji="0" lang="he-IL" altLang="he-IL" sz="24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endParaRPr>
          </a:p>
          <a:p>
            <a:pPr marL="342900" lvl="0" indent="-342900" algn="r" rtl="1" eaLnBrk="0" fontAlgn="base" hangingPunct="0">
              <a:spcBef>
                <a:spcPct val="0"/>
              </a:spcBef>
              <a:spcAft>
                <a:spcPct val="0"/>
              </a:spcAft>
              <a:buFont typeface="Arial" panose="020B0604020202020204" pitchFamily="34" charset="0"/>
              <a:buChar char="•"/>
            </a:pPr>
            <a:endParaRPr kumimoji="0" lang="he-IL" altLang="he-IL" sz="24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endParaRPr>
          </a:p>
          <a:p>
            <a:pPr marL="342900" lvl="0" indent="-342900" algn="r" rtl="1" eaLnBrk="0" fontAlgn="base" hangingPunct="0">
              <a:spcBef>
                <a:spcPct val="0"/>
              </a:spcBef>
              <a:spcAft>
                <a:spcPct val="0"/>
              </a:spcAft>
              <a:buFont typeface="Arial" panose="020B0604020202020204" pitchFamily="34" charset="0"/>
              <a:buChar char="•"/>
            </a:pPr>
            <a:endParaRPr lang="he-IL" altLang="he-IL" sz="2400" dirty="0">
              <a:latin typeface="Calibri Light" panose="020F0302020204030204" pitchFamily="34" charset="0"/>
              <a:cs typeface="Calibri Light" panose="020F0302020204030204" pitchFamily="34" charset="0"/>
            </a:endParaRPr>
          </a:p>
          <a:p>
            <a:pPr marL="342900" lvl="0" indent="-342900" algn="r" rtl="1" eaLnBrk="0" fontAlgn="base" hangingPunct="0">
              <a:spcBef>
                <a:spcPct val="0"/>
              </a:spcBef>
              <a:spcAft>
                <a:spcPct val="0"/>
              </a:spcAft>
              <a:buFont typeface="Arial" panose="020B0604020202020204" pitchFamily="34" charset="0"/>
              <a:buChar char="•"/>
            </a:pPr>
            <a:endParaRPr kumimoji="0" lang="he-IL" altLang="he-IL" sz="24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9998898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iagram&#10;&#10;Description automatically generated">
            <a:extLst>
              <a:ext uri="{FF2B5EF4-FFF2-40B4-BE49-F238E27FC236}">
                <a16:creationId xmlns:a16="http://schemas.microsoft.com/office/drawing/2014/main" id="{BD4BA584-D4FE-70EB-206D-8A29C84083B0}"/>
              </a:ext>
            </a:extLst>
          </p:cNvPr>
          <p:cNvPicPr>
            <a:picLocks noChangeAspect="1"/>
          </p:cNvPicPr>
          <p:nvPr/>
        </p:nvPicPr>
        <p:blipFill rotWithShape="1">
          <a:blip r:embed="rId3">
            <a:duotone>
              <a:schemeClr val="accent2">
                <a:shade val="45000"/>
                <a:satMod val="135000"/>
              </a:schemeClr>
              <a:prstClr val="white"/>
            </a:duotone>
            <a:alphaModFix amt="50000"/>
            <a:extLst>
              <a:ext uri="{BEBA8EAE-BF5A-486C-A8C5-ECC9F3942E4B}">
                <a14:imgProps xmlns:a14="http://schemas.microsoft.com/office/drawing/2010/main">
                  <a14:imgLayer r:embed="rId4">
                    <a14:imgEffect>
                      <a14:artisticPhotocopy/>
                    </a14:imgEffect>
                  </a14:imgLayer>
                </a14:imgProps>
              </a:ext>
            </a:extLst>
          </a:blip>
          <a:srcRect l="17682" r="8591"/>
          <a:stretch/>
        </p:blipFill>
        <p:spPr>
          <a:xfrm rot="10800000">
            <a:off x="0" y="10"/>
            <a:ext cx="4992985" cy="6857990"/>
          </a:xfrm>
          <a:prstGeom prst="rect">
            <a:avLst/>
          </a:prstGeom>
        </p:spPr>
      </p:pic>
      <p:sp>
        <p:nvSpPr>
          <p:cNvPr id="5" name="Rectangle 4">
            <a:extLst>
              <a:ext uri="{FF2B5EF4-FFF2-40B4-BE49-F238E27FC236}">
                <a16:creationId xmlns:a16="http://schemas.microsoft.com/office/drawing/2014/main" id="{F4C6879F-085A-E16D-1C8E-3B09D8DDC733}"/>
              </a:ext>
            </a:extLst>
          </p:cNvPr>
          <p:cNvSpPr/>
          <p:nvPr/>
        </p:nvSpPr>
        <p:spPr>
          <a:xfrm>
            <a:off x="1193074" y="500804"/>
            <a:ext cx="10617024" cy="45719"/>
          </a:xfrm>
          <a:prstGeom prst="rect">
            <a:avLst/>
          </a:prstGeom>
          <a:solidFill>
            <a:schemeClr val="accent2">
              <a:lumMod val="60000"/>
              <a:lumOff val="40000"/>
            </a:schemeClr>
          </a:solidFill>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b="1">
              <a:ln w="22225">
                <a:solidFill>
                  <a:schemeClr val="accent2"/>
                </a:solidFill>
                <a:prstDash val="solid"/>
              </a:ln>
              <a:solidFill>
                <a:schemeClr val="accent2">
                  <a:lumMod val="40000"/>
                  <a:lumOff val="60000"/>
                </a:schemeClr>
              </a:solidFill>
            </a:endParaRPr>
          </a:p>
        </p:txBody>
      </p:sp>
      <p:sp>
        <p:nvSpPr>
          <p:cNvPr id="6" name="Subtitle 8">
            <a:extLst>
              <a:ext uri="{FF2B5EF4-FFF2-40B4-BE49-F238E27FC236}">
                <a16:creationId xmlns:a16="http://schemas.microsoft.com/office/drawing/2014/main" id="{A9C806EA-216D-7219-0FC2-D75BC229982B}"/>
              </a:ext>
            </a:extLst>
          </p:cNvPr>
          <p:cNvSpPr txBox="1">
            <a:spLocks/>
          </p:cNvSpPr>
          <p:nvPr/>
        </p:nvSpPr>
        <p:spPr>
          <a:xfrm>
            <a:off x="635726" y="83913"/>
            <a:ext cx="11222498" cy="457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rtl="1">
              <a:buNone/>
            </a:pPr>
            <a:r>
              <a:rPr lang="he-IL" dirty="0">
                <a:latin typeface="Calibri Light" panose="020F0302020204030204" pitchFamily="34" charset="0"/>
                <a:ea typeface="+mj-ea"/>
                <a:cs typeface="Calibri Light" panose="020F0302020204030204" pitchFamily="34" charset="0"/>
              </a:rPr>
              <a:t>שימוש ב"מחלה אוטופית בשנה הראשונה" כמשתנה מסביר במודל של השנה השניה</a:t>
            </a:r>
          </a:p>
        </p:txBody>
      </p:sp>
      <p:pic>
        <p:nvPicPr>
          <p:cNvPr id="11" name="Picture 10" descr="A picture containing text, line, plot, diagram&#10;&#10;Description automatically generated">
            <a:extLst>
              <a:ext uri="{FF2B5EF4-FFF2-40B4-BE49-F238E27FC236}">
                <a16:creationId xmlns:a16="http://schemas.microsoft.com/office/drawing/2014/main" id="{8A20577F-4066-1879-8017-22542489022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85289" y="944343"/>
            <a:ext cx="9021422" cy="5412853"/>
          </a:xfrm>
          <a:prstGeom prst="rect">
            <a:avLst/>
          </a:prstGeom>
        </p:spPr>
      </p:pic>
    </p:spTree>
    <p:extLst>
      <p:ext uri="{BB962C8B-B14F-4D97-AF65-F5344CB8AC3E}">
        <p14:creationId xmlns:p14="http://schemas.microsoft.com/office/powerpoint/2010/main" val="26019759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A53DEE7-4A6E-2E3B-369E-D0B453C11D02}"/>
              </a:ext>
            </a:extLst>
          </p:cNvPr>
          <p:cNvSpPr/>
          <p:nvPr/>
        </p:nvSpPr>
        <p:spPr>
          <a:xfrm>
            <a:off x="10929257" y="623399"/>
            <a:ext cx="817420" cy="45719"/>
          </a:xfrm>
          <a:prstGeom prst="rect">
            <a:avLst/>
          </a:prstGeom>
          <a:solidFill>
            <a:schemeClr val="accent2">
              <a:lumMod val="60000"/>
              <a:lumOff val="40000"/>
            </a:schemeClr>
          </a:solidFill>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b="1">
              <a:ln w="22225">
                <a:solidFill>
                  <a:schemeClr val="accent2"/>
                </a:solidFill>
                <a:prstDash val="solid"/>
              </a:ln>
              <a:solidFill>
                <a:schemeClr val="accent2">
                  <a:lumMod val="40000"/>
                  <a:lumOff val="60000"/>
                </a:schemeClr>
              </a:solidFill>
            </a:endParaRPr>
          </a:p>
        </p:txBody>
      </p:sp>
      <p:sp>
        <p:nvSpPr>
          <p:cNvPr id="2" name="Subtitle 8">
            <a:extLst>
              <a:ext uri="{FF2B5EF4-FFF2-40B4-BE49-F238E27FC236}">
                <a16:creationId xmlns:a16="http://schemas.microsoft.com/office/drawing/2014/main" id="{9E4C1E0C-9129-7CFD-E867-0B0AD524C17E}"/>
              </a:ext>
            </a:extLst>
          </p:cNvPr>
          <p:cNvSpPr txBox="1">
            <a:spLocks/>
          </p:cNvSpPr>
          <p:nvPr/>
        </p:nvSpPr>
        <p:spPr>
          <a:xfrm>
            <a:off x="5868304" y="180166"/>
            <a:ext cx="5921915" cy="457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he-IL" dirty="0">
                <a:latin typeface="Calibri Light" panose="020F0302020204030204" pitchFamily="34" charset="0"/>
                <a:ea typeface="+mj-ea"/>
                <a:cs typeface="Calibri Light" panose="020F0302020204030204" pitchFamily="34" charset="0"/>
              </a:rPr>
              <a:t>סיכום</a:t>
            </a:r>
          </a:p>
        </p:txBody>
      </p:sp>
      <p:pic>
        <p:nvPicPr>
          <p:cNvPr id="4" name="Picture 3" descr="A baby brushes his teeth&#10;&#10;Description automatically generated with low confidence">
            <a:extLst>
              <a:ext uri="{FF2B5EF4-FFF2-40B4-BE49-F238E27FC236}">
                <a16:creationId xmlns:a16="http://schemas.microsoft.com/office/drawing/2014/main" id="{13CB3F96-EF7D-2BB6-32AB-2ABD3E4CBBE5}"/>
              </a:ext>
            </a:extLst>
          </p:cNvPr>
          <p:cNvPicPr>
            <a:picLocks noChangeAspect="1"/>
          </p:cNvPicPr>
          <p:nvPr/>
        </p:nvPicPr>
        <p:blipFill rotWithShape="1">
          <a:blip r:embed="rId3">
            <a:alphaModFix amt="20000"/>
            <a:duotone>
              <a:schemeClr val="accent1">
                <a:shade val="45000"/>
                <a:satMod val="135000"/>
              </a:schemeClr>
              <a:prstClr val="white"/>
            </a:duotone>
            <a:extLst>
              <a:ext uri="{28A0092B-C50C-407E-A947-70E740481C1C}">
                <a14:useLocalDpi xmlns:a14="http://schemas.microsoft.com/office/drawing/2010/main" val="0"/>
              </a:ext>
            </a:extLst>
          </a:blip>
          <a:srcRect r="33047" b="-1"/>
          <a:stretch/>
        </p:blipFill>
        <p:spPr>
          <a:xfrm>
            <a:off x="6096000" y="0"/>
            <a:ext cx="608983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6" name="Rectangle 1">
            <a:extLst>
              <a:ext uri="{FF2B5EF4-FFF2-40B4-BE49-F238E27FC236}">
                <a16:creationId xmlns:a16="http://schemas.microsoft.com/office/drawing/2014/main" id="{170918C9-213D-E0F9-4CC9-E850C374A729}"/>
              </a:ext>
            </a:extLst>
          </p:cNvPr>
          <p:cNvSpPr>
            <a:spLocks noChangeArrowheads="1"/>
          </p:cNvSpPr>
          <p:nvPr/>
        </p:nvSpPr>
        <p:spPr bwMode="auto">
          <a:xfrm>
            <a:off x="341629" y="987364"/>
            <a:ext cx="11448590" cy="3011733"/>
          </a:xfrm>
          <a:prstGeom prst="rect">
            <a:avLst/>
          </a:prstGeom>
          <a:noFill/>
          <a:ln>
            <a:noFill/>
          </a:ln>
          <a:effectLst/>
        </p:spPr>
        <p:txBody>
          <a:bodyPr vert="horz" wrap="square" lIns="0" tIns="-17457" rIns="0" bIns="-17457" numCol="1" anchor="ctr" anchorCtr="0" compatLnSpc="1">
            <a:prstTxWarp prst="textNoShape">
              <a:avLst/>
            </a:prstTxWarp>
            <a:spAutoFit/>
          </a:bodyPr>
          <a:lstStyle/>
          <a:p>
            <a:pPr marL="342900" lvl="0" indent="-342900" algn="r" rtl="1" eaLnBrk="0" fontAlgn="base" hangingPunct="0">
              <a:spcBef>
                <a:spcPct val="0"/>
              </a:spcBef>
              <a:spcAft>
                <a:spcPct val="0"/>
              </a:spcAft>
              <a:buFont typeface="Arial" panose="020B0604020202020204" pitchFamily="34" charset="0"/>
              <a:buChar char="•"/>
            </a:pPr>
            <a:r>
              <a:rPr lang="he-IL" altLang="he-IL" sz="2200" dirty="0">
                <a:latin typeface="Calibri Light" panose="020F0302020204030204" pitchFamily="34" charset="0"/>
                <a:cs typeface="Calibri Light" panose="020F0302020204030204" pitchFamily="34" charset="0"/>
              </a:rPr>
              <a:t>איסוף הנתונים- מצד אחד, קובץ נוח ומסודר לעבודה, מצד שני, מומלץ עד כמה שניתן לבצע תיעוד אחר התאריך בו נרשם המידע בייחוד עבור משתנים שמימד הזמן הוא חשוב.</a:t>
            </a:r>
          </a:p>
          <a:p>
            <a:pPr lvl="0" algn="r" rtl="1" eaLnBrk="0" fontAlgn="base" hangingPunct="0">
              <a:spcBef>
                <a:spcPct val="0"/>
              </a:spcBef>
              <a:spcAft>
                <a:spcPct val="0"/>
              </a:spcAft>
            </a:pPr>
            <a:endParaRPr lang="he-IL" altLang="he-IL" sz="2200" dirty="0">
              <a:latin typeface="Calibri Light" panose="020F0302020204030204" pitchFamily="34" charset="0"/>
              <a:cs typeface="Calibri Light" panose="020F0302020204030204" pitchFamily="34" charset="0"/>
            </a:endParaRPr>
          </a:p>
          <a:p>
            <a:pPr marL="342900" lvl="0" indent="-342900" algn="r" rtl="1" eaLnBrk="0" fontAlgn="base" hangingPunct="0">
              <a:spcBef>
                <a:spcPct val="0"/>
              </a:spcBef>
              <a:spcAft>
                <a:spcPct val="0"/>
              </a:spcAft>
              <a:buFont typeface="Arial" panose="020B0604020202020204" pitchFamily="34" charset="0"/>
              <a:buChar char="•"/>
            </a:pPr>
            <a:endParaRPr lang="he-IL" altLang="he-IL" sz="2200" dirty="0">
              <a:latin typeface="Calibri Light" panose="020F0302020204030204" pitchFamily="34" charset="0"/>
              <a:cs typeface="Calibri Light" panose="020F0302020204030204" pitchFamily="34" charset="0"/>
            </a:endParaRPr>
          </a:p>
          <a:p>
            <a:pPr lvl="0" algn="r" rtl="1" eaLnBrk="0" fontAlgn="base" hangingPunct="0">
              <a:spcBef>
                <a:spcPct val="0"/>
              </a:spcBef>
              <a:spcAft>
                <a:spcPct val="0"/>
              </a:spcAft>
            </a:pPr>
            <a:endParaRPr lang="he-IL" altLang="he-IL" sz="2200" dirty="0">
              <a:latin typeface="Calibri Light" panose="020F0302020204030204" pitchFamily="34" charset="0"/>
              <a:cs typeface="Calibri Light" panose="020F0302020204030204" pitchFamily="34" charset="0"/>
            </a:endParaRPr>
          </a:p>
          <a:p>
            <a:pPr marL="342900" lvl="0" indent="-342900" algn="r" rtl="1" eaLnBrk="0" fontAlgn="base" hangingPunct="0">
              <a:spcBef>
                <a:spcPct val="0"/>
              </a:spcBef>
              <a:spcAft>
                <a:spcPct val="0"/>
              </a:spcAft>
              <a:buFont typeface="Arial" panose="020B0604020202020204" pitchFamily="34" charset="0"/>
              <a:buChar char="•"/>
            </a:pPr>
            <a:r>
              <a:rPr lang="he-IL" altLang="he-IL" sz="2200" dirty="0">
                <a:latin typeface="Calibri Light" panose="020F0302020204030204" pitchFamily="34" charset="0"/>
                <a:cs typeface="Calibri Light" panose="020F0302020204030204" pitchFamily="34" charset="0"/>
              </a:rPr>
              <a:t>שיתוף פעולה עם חוקרים אחרים בתחום</a:t>
            </a:r>
          </a:p>
          <a:p>
            <a:pPr marL="342900" lvl="0" indent="-342900" algn="r" rtl="1" eaLnBrk="0" fontAlgn="base" hangingPunct="0">
              <a:spcBef>
                <a:spcPct val="0"/>
              </a:spcBef>
              <a:spcAft>
                <a:spcPct val="0"/>
              </a:spcAft>
              <a:buFont typeface="Arial" panose="020B0604020202020204" pitchFamily="34" charset="0"/>
              <a:buChar char="•"/>
            </a:pPr>
            <a:r>
              <a:rPr lang="he-IL" altLang="he-IL" sz="2200" dirty="0">
                <a:latin typeface="Calibri Light" panose="020F0302020204030204" pitchFamily="34" charset="0"/>
                <a:cs typeface="Calibri Light" panose="020F0302020204030204" pitchFamily="34" charset="0"/>
              </a:rPr>
              <a:t>מעקב ארוך טווח</a:t>
            </a:r>
          </a:p>
          <a:p>
            <a:pPr marL="342900" lvl="0" indent="-342900" algn="r" rtl="1" eaLnBrk="0" fontAlgn="base" hangingPunct="0">
              <a:spcBef>
                <a:spcPct val="0"/>
              </a:spcBef>
              <a:spcAft>
                <a:spcPct val="0"/>
              </a:spcAft>
              <a:buFont typeface="Arial" panose="020B0604020202020204" pitchFamily="34" charset="0"/>
              <a:buChar char="•"/>
            </a:pPr>
            <a:endParaRPr lang="he-IL" altLang="he-IL" sz="2200" dirty="0">
              <a:latin typeface="Calibri Light" panose="020F0302020204030204" pitchFamily="34" charset="0"/>
              <a:cs typeface="Calibri Light" panose="020F0302020204030204" pitchFamily="34" charset="0"/>
            </a:endParaRPr>
          </a:p>
          <a:p>
            <a:pPr marL="342900" lvl="0" indent="-342900" algn="r" rtl="1" eaLnBrk="0" fontAlgn="base" hangingPunct="0">
              <a:spcBef>
                <a:spcPct val="0"/>
              </a:spcBef>
              <a:spcAft>
                <a:spcPct val="0"/>
              </a:spcAft>
              <a:buFont typeface="Arial" panose="020B0604020202020204" pitchFamily="34" charset="0"/>
              <a:buChar char="•"/>
            </a:pPr>
            <a:endParaRPr kumimoji="0" lang="he-IL" altLang="he-IL" sz="22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endParaRPr>
          </a:p>
        </p:txBody>
      </p:sp>
      <p:sp>
        <p:nvSpPr>
          <p:cNvPr id="7" name="Rectangle 6">
            <a:extLst>
              <a:ext uri="{FF2B5EF4-FFF2-40B4-BE49-F238E27FC236}">
                <a16:creationId xmlns:a16="http://schemas.microsoft.com/office/drawing/2014/main" id="{31C5EAF5-602C-EC97-E600-9B7042DB9570}"/>
              </a:ext>
            </a:extLst>
          </p:cNvPr>
          <p:cNvSpPr/>
          <p:nvPr/>
        </p:nvSpPr>
        <p:spPr>
          <a:xfrm>
            <a:off x="8679543" y="2570499"/>
            <a:ext cx="3110676" cy="45719"/>
          </a:xfrm>
          <a:prstGeom prst="rect">
            <a:avLst/>
          </a:prstGeom>
          <a:solidFill>
            <a:schemeClr val="accent2">
              <a:lumMod val="60000"/>
              <a:lumOff val="40000"/>
            </a:schemeClr>
          </a:solidFill>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b="1">
              <a:ln w="22225">
                <a:solidFill>
                  <a:schemeClr val="accent2"/>
                </a:solidFill>
                <a:prstDash val="solid"/>
              </a:ln>
              <a:solidFill>
                <a:schemeClr val="accent2">
                  <a:lumMod val="40000"/>
                  <a:lumOff val="60000"/>
                </a:schemeClr>
              </a:solidFill>
            </a:endParaRPr>
          </a:p>
        </p:txBody>
      </p:sp>
      <p:sp>
        <p:nvSpPr>
          <p:cNvPr id="8" name="Subtitle 8">
            <a:extLst>
              <a:ext uri="{FF2B5EF4-FFF2-40B4-BE49-F238E27FC236}">
                <a16:creationId xmlns:a16="http://schemas.microsoft.com/office/drawing/2014/main" id="{1EC1D345-D458-C8DD-B8B0-18B35D27DE36}"/>
              </a:ext>
            </a:extLst>
          </p:cNvPr>
          <p:cNvSpPr txBox="1">
            <a:spLocks/>
          </p:cNvSpPr>
          <p:nvPr/>
        </p:nvSpPr>
        <p:spPr>
          <a:xfrm>
            <a:off x="5868304" y="2112734"/>
            <a:ext cx="5921915" cy="457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he-IL" dirty="0">
                <a:latin typeface="Calibri Light" panose="020F0302020204030204" pitchFamily="34" charset="0"/>
                <a:ea typeface="+mj-ea"/>
                <a:cs typeface="Calibri Light" panose="020F0302020204030204" pitchFamily="34" charset="0"/>
              </a:rPr>
              <a:t>המלצות למחקר המשך</a:t>
            </a:r>
          </a:p>
        </p:txBody>
      </p:sp>
      <p:graphicFrame>
        <p:nvGraphicFramePr>
          <p:cNvPr id="9" name="Diagram 8">
            <a:extLst>
              <a:ext uri="{FF2B5EF4-FFF2-40B4-BE49-F238E27FC236}">
                <a16:creationId xmlns:a16="http://schemas.microsoft.com/office/drawing/2014/main" id="{55BB595D-B00C-0D05-4813-E9B98684B00A}"/>
              </a:ext>
            </a:extLst>
          </p:cNvPr>
          <p:cNvGraphicFramePr/>
          <p:nvPr>
            <p:extLst>
              <p:ext uri="{D42A27DB-BD31-4B8C-83A1-F6EECF244321}">
                <p14:modId xmlns:p14="http://schemas.microsoft.com/office/powerpoint/2010/main" val="4105228003"/>
              </p:ext>
            </p:extLst>
          </p:nvPr>
        </p:nvGraphicFramePr>
        <p:xfrm>
          <a:off x="94886" y="2162978"/>
          <a:ext cx="7319732" cy="455204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9736748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41" name="Rectangle 1037">
            <a:extLst>
              <a:ext uri="{FF2B5EF4-FFF2-40B4-BE49-F238E27FC236}">
                <a16:creationId xmlns:a16="http://schemas.microsoft.com/office/drawing/2014/main" id="{854ECEBE-9353-406C-9313-02A517A310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tint val="95000"/>
              <a:satMod val="1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Meiryo"/>
            </a:endParaRPr>
          </a:p>
        </p:txBody>
      </p:sp>
      <p:sp>
        <p:nvSpPr>
          <p:cNvPr id="1040" name="Freeform: Shape 1039">
            <a:extLst>
              <a:ext uri="{FF2B5EF4-FFF2-40B4-BE49-F238E27FC236}">
                <a16:creationId xmlns:a16="http://schemas.microsoft.com/office/drawing/2014/main" id="{86806086-A782-4311-A63B-1A68574D80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902" y="-15901"/>
            <a:ext cx="6578337" cy="5814891"/>
          </a:xfrm>
          <a:custGeom>
            <a:avLst/>
            <a:gdLst>
              <a:gd name="connsiteX0" fmla="*/ 1667657 w 6578337"/>
              <a:gd name="connsiteY0" fmla="*/ 0 h 5814891"/>
              <a:gd name="connsiteX1" fmla="*/ 5296215 w 6578337"/>
              <a:gd name="connsiteY1" fmla="*/ 0 h 5814891"/>
              <a:gd name="connsiteX2" fmla="*/ 5354505 w 6578337"/>
              <a:gd name="connsiteY2" fmla="*/ 38974 h 5814891"/>
              <a:gd name="connsiteX3" fmla="*/ 5772761 w 6578337"/>
              <a:gd name="connsiteY3" fmla="*/ 430996 h 5814891"/>
              <a:gd name="connsiteX4" fmla="*/ 6578337 w 6578337"/>
              <a:gd name="connsiteY4" fmla="*/ 2842158 h 5814891"/>
              <a:gd name="connsiteX5" fmla="*/ 6219497 w 6578337"/>
              <a:gd name="connsiteY5" fmla="*/ 3831001 h 5814891"/>
              <a:gd name="connsiteX6" fmla="*/ 5157059 w 6578337"/>
              <a:gd name="connsiteY6" fmla="*/ 4751758 h 5814891"/>
              <a:gd name="connsiteX7" fmla="*/ 4923464 w 6578337"/>
              <a:gd name="connsiteY7" fmla="*/ 4927890 h 5814891"/>
              <a:gd name="connsiteX8" fmla="*/ 3004017 w 6578337"/>
              <a:gd name="connsiteY8" fmla="*/ 5814891 h 5814891"/>
              <a:gd name="connsiteX9" fmla="*/ 475534 w 6578337"/>
              <a:gd name="connsiteY9" fmla="*/ 4373098 h 5814891"/>
              <a:gd name="connsiteX10" fmla="*/ 206071 w 6578337"/>
              <a:gd name="connsiteY10" fmla="*/ 4004246 h 5814891"/>
              <a:gd name="connsiteX11" fmla="*/ 79385 w 6578337"/>
              <a:gd name="connsiteY11" fmla="*/ 3833508 h 5814891"/>
              <a:gd name="connsiteX12" fmla="*/ 0 w 6578337"/>
              <a:gd name="connsiteY12" fmla="*/ 3721725 h 5814891"/>
              <a:gd name="connsiteX13" fmla="*/ 0 w 6578337"/>
              <a:gd name="connsiteY13" fmla="*/ 1581323 h 5814891"/>
              <a:gd name="connsiteX14" fmla="*/ 168477 w 6578337"/>
              <a:gd name="connsiteY14" fmla="*/ 1300525 h 5814891"/>
              <a:gd name="connsiteX15" fmla="*/ 885512 w 6578337"/>
              <a:gd name="connsiteY15" fmla="*/ 515238 h 5814891"/>
              <a:gd name="connsiteX16" fmla="*/ 1494824 w 6578337"/>
              <a:gd name="connsiteY16" fmla="*/ 90742 h 5814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578337" h="5814891">
                <a:moveTo>
                  <a:pt x="1667657" y="0"/>
                </a:moveTo>
                <a:lnTo>
                  <a:pt x="5296215" y="0"/>
                </a:lnTo>
                <a:lnTo>
                  <a:pt x="5354505" y="38974"/>
                </a:lnTo>
                <a:cubicBezTo>
                  <a:pt x="5505893" y="152699"/>
                  <a:pt x="5645664" y="283643"/>
                  <a:pt x="5772761" y="430996"/>
                </a:cubicBezTo>
                <a:cubicBezTo>
                  <a:pt x="6292274" y="1033532"/>
                  <a:pt x="6578337" y="1889809"/>
                  <a:pt x="6578337" y="2842158"/>
                </a:cubicBezTo>
                <a:cubicBezTo>
                  <a:pt x="6578337" y="3222117"/>
                  <a:pt x="6467617" y="3527065"/>
                  <a:pt x="6219497" y="3831001"/>
                </a:cubicBezTo>
                <a:cubicBezTo>
                  <a:pt x="5959965" y="4148933"/>
                  <a:pt x="5569997" y="4441763"/>
                  <a:pt x="5157059" y="4751758"/>
                </a:cubicBezTo>
                <a:cubicBezTo>
                  <a:pt x="5080873" y="4808882"/>
                  <a:pt x="5002168" y="4868026"/>
                  <a:pt x="4923464" y="4927890"/>
                </a:cubicBezTo>
                <a:cubicBezTo>
                  <a:pt x="4218974" y="5463640"/>
                  <a:pt x="3704799" y="5814891"/>
                  <a:pt x="3004017" y="5814891"/>
                </a:cubicBezTo>
                <a:cubicBezTo>
                  <a:pt x="1936240" y="5814891"/>
                  <a:pt x="1180025" y="5383723"/>
                  <a:pt x="475534" y="4373098"/>
                </a:cubicBezTo>
                <a:cubicBezTo>
                  <a:pt x="383343" y="4240819"/>
                  <a:pt x="293225" y="4120515"/>
                  <a:pt x="206071" y="4004246"/>
                </a:cubicBezTo>
                <a:cubicBezTo>
                  <a:pt x="160920" y="3943985"/>
                  <a:pt x="118700" y="3887339"/>
                  <a:pt x="79385" y="3833508"/>
                </a:cubicBezTo>
                <a:lnTo>
                  <a:pt x="0" y="3721725"/>
                </a:lnTo>
                <a:lnTo>
                  <a:pt x="0" y="1581323"/>
                </a:lnTo>
                <a:lnTo>
                  <a:pt x="168477" y="1300525"/>
                </a:lnTo>
                <a:cubicBezTo>
                  <a:pt x="359173" y="1017017"/>
                  <a:pt x="599372" y="753795"/>
                  <a:pt x="885512" y="515238"/>
                </a:cubicBezTo>
                <a:cubicBezTo>
                  <a:pt x="1073010" y="358870"/>
                  <a:pt x="1278109" y="216205"/>
                  <a:pt x="1494824" y="90742"/>
                </a:cubicBezTo>
                <a:close/>
              </a:path>
            </a:pathLst>
          </a:custGeom>
          <a:noFill/>
          <a:ln w="19050">
            <a:solidFill>
              <a:srgbClr val="FFFFFF">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3" name="Picture 2" descr="A picture containing person, sky, outdoor&#10;&#10;Description automatically generated">
            <a:extLst>
              <a:ext uri="{FF2B5EF4-FFF2-40B4-BE49-F238E27FC236}">
                <a16:creationId xmlns:a16="http://schemas.microsoft.com/office/drawing/2014/main" id="{EEE37273-3D77-EFFC-7937-EF324675222E}"/>
              </a:ext>
            </a:extLst>
          </p:cNvPr>
          <p:cNvPicPr>
            <a:picLocks noChangeAspect="1"/>
          </p:cNvPicPr>
          <p:nvPr/>
        </p:nvPicPr>
        <p:blipFill rotWithShape="1">
          <a:blip r:embed="rId2">
            <a:alphaModFix amt="50000"/>
            <a:duotone>
              <a:prstClr val="black"/>
              <a:schemeClr val="accent2">
                <a:tint val="45000"/>
                <a:satMod val="400000"/>
              </a:schemeClr>
            </a:duotone>
            <a:extLst>
              <a:ext uri="{28A0092B-C50C-407E-A947-70E740481C1C}">
                <a14:useLocalDpi xmlns:a14="http://schemas.microsoft.com/office/drawing/2010/main" val="0"/>
              </a:ext>
            </a:extLst>
          </a:blip>
          <a:srcRect l="11858" r="12120" b="-1"/>
          <a:stretch/>
        </p:blipFill>
        <p:spPr>
          <a:xfrm>
            <a:off x="20" y="-2"/>
            <a:ext cx="6323142" cy="5593660"/>
          </a:xfrm>
          <a:custGeom>
            <a:avLst/>
            <a:gdLst/>
            <a:ahLst/>
            <a:cxnLst/>
            <a:rect l="l" t="t" r="r" b="b"/>
            <a:pathLst>
              <a:path w="6323162" h="5593660">
                <a:moveTo>
                  <a:pt x="2177447" y="0"/>
                </a:moveTo>
                <a:lnTo>
                  <a:pt x="4826316" y="0"/>
                </a:lnTo>
                <a:lnTo>
                  <a:pt x="4971508" y="75777"/>
                </a:lnTo>
                <a:cubicBezTo>
                  <a:pt x="5197582" y="210111"/>
                  <a:pt x="5400550" y="381325"/>
                  <a:pt x="5577109" y="586873"/>
                </a:cubicBezTo>
                <a:cubicBezTo>
                  <a:pt x="6058235" y="1147205"/>
                  <a:pt x="6323162" y="1943505"/>
                  <a:pt x="6323162" y="2829148"/>
                </a:cubicBezTo>
                <a:cubicBezTo>
                  <a:pt x="6323162" y="3182494"/>
                  <a:pt x="6220623" y="3466081"/>
                  <a:pt x="5990836" y="3748729"/>
                </a:cubicBezTo>
                <a:cubicBezTo>
                  <a:pt x="5750480" y="4044392"/>
                  <a:pt x="5389327" y="4316711"/>
                  <a:pt x="5006899" y="4604992"/>
                </a:cubicBezTo>
                <a:cubicBezTo>
                  <a:pt x="4936343" y="4658116"/>
                  <a:pt x="4863453" y="4713117"/>
                  <a:pt x="4790566" y="4768788"/>
                </a:cubicBezTo>
                <a:cubicBezTo>
                  <a:pt x="4138128" y="5267012"/>
                  <a:pt x="3661945" y="5593660"/>
                  <a:pt x="3012943" y="5593660"/>
                </a:cubicBezTo>
                <a:cubicBezTo>
                  <a:pt x="2024062" y="5593660"/>
                  <a:pt x="1323723" y="5192693"/>
                  <a:pt x="671286" y="4252856"/>
                </a:cubicBezTo>
                <a:cubicBezTo>
                  <a:pt x="585906" y="4129842"/>
                  <a:pt x="502446" y="4017964"/>
                  <a:pt x="421733" y="3909839"/>
                </a:cubicBezTo>
                <a:cubicBezTo>
                  <a:pt x="254471" y="3685679"/>
                  <a:pt x="130655" y="3515312"/>
                  <a:pt x="48655" y="3351082"/>
                </a:cubicBezTo>
                <a:lnTo>
                  <a:pt x="0" y="3239820"/>
                </a:lnTo>
                <a:lnTo>
                  <a:pt x="0" y="2248150"/>
                </a:lnTo>
                <a:lnTo>
                  <a:pt x="1658" y="2239520"/>
                </a:lnTo>
                <a:cubicBezTo>
                  <a:pt x="51657" y="2045089"/>
                  <a:pt x="126469" y="1853225"/>
                  <a:pt x="225714" y="1665285"/>
                </a:cubicBezTo>
                <a:cubicBezTo>
                  <a:pt x="419948" y="1297585"/>
                  <a:pt x="697641" y="961011"/>
                  <a:pt x="1050970" y="665214"/>
                </a:cubicBezTo>
                <a:cubicBezTo>
                  <a:pt x="1311437" y="447090"/>
                  <a:pt x="1608578" y="257641"/>
                  <a:pt x="1923692" y="107844"/>
                </a:cubicBezTo>
                <a:close/>
              </a:path>
            </a:pathLst>
          </a:custGeom>
        </p:spPr>
      </p:pic>
      <p:sp>
        <p:nvSpPr>
          <p:cNvPr id="1042" name="Freeform: Shape 1041">
            <a:extLst>
              <a:ext uri="{FF2B5EF4-FFF2-40B4-BE49-F238E27FC236}">
                <a16:creationId xmlns:a16="http://schemas.microsoft.com/office/drawing/2014/main" id="{CE71458B-DF80-43DF-9693-2EC3878ACA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323162" cy="5593660"/>
          </a:xfrm>
          <a:custGeom>
            <a:avLst/>
            <a:gdLst>
              <a:gd name="connsiteX0" fmla="*/ 2177447 w 6323162"/>
              <a:gd name="connsiteY0" fmla="*/ 0 h 5593660"/>
              <a:gd name="connsiteX1" fmla="*/ 2572776 w 6323162"/>
              <a:gd name="connsiteY1" fmla="*/ 0 h 5593660"/>
              <a:gd name="connsiteX2" fmla="*/ 2279674 w 6323162"/>
              <a:gd name="connsiteY2" fmla="*/ 98163 h 5593660"/>
              <a:gd name="connsiteX3" fmla="*/ 1163390 w 6323162"/>
              <a:gd name="connsiteY3" fmla="*/ 758946 h 5593660"/>
              <a:gd name="connsiteX4" fmla="*/ 391288 w 6323162"/>
              <a:gd name="connsiteY4" fmla="*/ 1711778 h 5593660"/>
              <a:gd name="connsiteX5" fmla="*/ 111318 w 6323162"/>
              <a:gd name="connsiteY5" fmla="*/ 2820666 h 5593660"/>
              <a:gd name="connsiteX6" fmla="*/ 574682 w 6323162"/>
              <a:gd name="connsiteY6" fmla="*/ 3850310 h 5593660"/>
              <a:gd name="connsiteX7" fmla="*/ 808161 w 6323162"/>
              <a:gd name="connsiteY7" fmla="*/ 4177123 h 5593660"/>
              <a:gd name="connsiteX8" fmla="*/ 2998992 w 6323162"/>
              <a:gd name="connsiteY8" fmla="*/ 5454594 h 5593660"/>
              <a:gd name="connsiteX9" fmla="*/ 4662117 w 6323162"/>
              <a:gd name="connsiteY9" fmla="*/ 4668685 h 5593660"/>
              <a:gd name="connsiteX10" fmla="*/ 4864518 w 6323162"/>
              <a:gd name="connsiteY10" fmla="*/ 4512627 h 5593660"/>
              <a:gd name="connsiteX11" fmla="*/ 5785079 w 6323162"/>
              <a:gd name="connsiteY11" fmla="*/ 3696808 h 5593660"/>
              <a:gd name="connsiteX12" fmla="*/ 6095999 w 6323162"/>
              <a:gd name="connsiteY12" fmla="*/ 2820666 h 5593660"/>
              <a:gd name="connsiteX13" fmla="*/ 5397999 w 6323162"/>
              <a:gd name="connsiteY13" fmla="*/ 684305 h 5593660"/>
              <a:gd name="connsiteX14" fmla="*/ 4612801 w 6323162"/>
              <a:gd name="connsiteY14" fmla="*/ 81166 h 5593660"/>
              <a:gd name="connsiteX15" fmla="*/ 4406067 w 6323162"/>
              <a:gd name="connsiteY15" fmla="*/ 0 h 5593660"/>
              <a:gd name="connsiteX16" fmla="*/ 4826316 w 6323162"/>
              <a:gd name="connsiteY16" fmla="*/ 0 h 5593660"/>
              <a:gd name="connsiteX17" fmla="*/ 4971508 w 6323162"/>
              <a:gd name="connsiteY17" fmla="*/ 75777 h 5593660"/>
              <a:gd name="connsiteX18" fmla="*/ 5577109 w 6323162"/>
              <a:gd name="connsiteY18" fmla="*/ 586873 h 5593660"/>
              <a:gd name="connsiteX19" fmla="*/ 6323162 w 6323162"/>
              <a:gd name="connsiteY19" fmla="*/ 2829148 h 5593660"/>
              <a:gd name="connsiteX20" fmla="*/ 5990836 w 6323162"/>
              <a:gd name="connsiteY20" fmla="*/ 3748729 h 5593660"/>
              <a:gd name="connsiteX21" fmla="*/ 5006899 w 6323162"/>
              <a:gd name="connsiteY21" fmla="*/ 4604992 h 5593660"/>
              <a:gd name="connsiteX22" fmla="*/ 4790566 w 6323162"/>
              <a:gd name="connsiteY22" fmla="*/ 4768788 h 5593660"/>
              <a:gd name="connsiteX23" fmla="*/ 3012943 w 6323162"/>
              <a:gd name="connsiteY23" fmla="*/ 5593660 h 5593660"/>
              <a:gd name="connsiteX24" fmla="*/ 671286 w 6323162"/>
              <a:gd name="connsiteY24" fmla="*/ 4252856 h 5593660"/>
              <a:gd name="connsiteX25" fmla="*/ 421733 w 6323162"/>
              <a:gd name="connsiteY25" fmla="*/ 3909839 h 5593660"/>
              <a:gd name="connsiteX26" fmla="*/ 48655 w 6323162"/>
              <a:gd name="connsiteY26" fmla="*/ 3351082 h 5593660"/>
              <a:gd name="connsiteX27" fmla="*/ 0 w 6323162"/>
              <a:gd name="connsiteY27" fmla="*/ 3239820 h 5593660"/>
              <a:gd name="connsiteX28" fmla="*/ 0 w 6323162"/>
              <a:gd name="connsiteY28" fmla="*/ 2248150 h 5593660"/>
              <a:gd name="connsiteX29" fmla="*/ 1658 w 6323162"/>
              <a:gd name="connsiteY29" fmla="*/ 2239520 h 5593660"/>
              <a:gd name="connsiteX30" fmla="*/ 225714 w 6323162"/>
              <a:gd name="connsiteY30" fmla="*/ 1665285 h 5593660"/>
              <a:gd name="connsiteX31" fmla="*/ 1050970 w 6323162"/>
              <a:gd name="connsiteY31" fmla="*/ 665214 h 5593660"/>
              <a:gd name="connsiteX32" fmla="*/ 1923692 w 6323162"/>
              <a:gd name="connsiteY32" fmla="*/ 107844 h 559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323162" h="5593660">
                <a:moveTo>
                  <a:pt x="2177447" y="0"/>
                </a:moveTo>
                <a:lnTo>
                  <a:pt x="2572776" y="0"/>
                </a:lnTo>
                <a:lnTo>
                  <a:pt x="2279674" y="98163"/>
                </a:lnTo>
                <a:cubicBezTo>
                  <a:pt x="1874231" y="253327"/>
                  <a:pt x="1488311" y="481852"/>
                  <a:pt x="1163390" y="758946"/>
                </a:cubicBezTo>
                <a:cubicBezTo>
                  <a:pt x="832819" y="1040772"/>
                  <a:pt x="573013" y="1361447"/>
                  <a:pt x="391288" y="1711778"/>
                </a:cubicBezTo>
                <a:cubicBezTo>
                  <a:pt x="205583" y="2069903"/>
                  <a:pt x="111318" y="2442986"/>
                  <a:pt x="111318" y="2820666"/>
                </a:cubicBezTo>
                <a:cubicBezTo>
                  <a:pt x="111318" y="3201031"/>
                  <a:pt x="261705" y="3423166"/>
                  <a:pt x="574682" y="3850310"/>
                </a:cubicBezTo>
                <a:cubicBezTo>
                  <a:pt x="650197" y="3953327"/>
                  <a:pt x="728281" y="4059920"/>
                  <a:pt x="808161" y="4177123"/>
                </a:cubicBezTo>
                <a:cubicBezTo>
                  <a:pt x="1418574" y="5072567"/>
                  <a:pt x="2073806" y="5454594"/>
                  <a:pt x="2998992" y="5454594"/>
                </a:cubicBezTo>
                <a:cubicBezTo>
                  <a:pt x="3606192" y="5454594"/>
                  <a:pt x="4051705" y="5143376"/>
                  <a:pt x="4662117" y="4668685"/>
                </a:cubicBezTo>
                <a:cubicBezTo>
                  <a:pt x="4730310" y="4615645"/>
                  <a:pt x="4798505" y="4563242"/>
                  <a:pt x="4864518" y="4512627"/>
                </a:cubicBezTo>
                <a:cubicBezTo>
                  <a:pt x="5222313" y="4237963"/>
                  <a:pt x="5560204" y="3978506"/>
                  <a:pt x="5785079" y="3696808"/>
                </a:cubicBezTo>
                <a:cubicBezTo>
                  <a:pt x="6000066" y="3427513"/>
                  <a:pt x="6095999" y="3157320"/>
                  <a:pt x="6095999" y="2820666"/>
                </a:cubicBezTo>
                <a:cubicBezTo>
                  <a:pt x="6095999" y="1976856"/>
                  <a:pt x="5848138" y="1218170"/>
                  <a:pt x="5397999" y="684305"/>
                </a:cubicBezTo>
                <a:cubicBezTo>
                  <a:pt x="5177750" y="423188"/>
                  <a:pt x="4913577" y="220223"/>
                  <a:pt x="4612801" y="81166"/>
                </a:cubicBezTo>
                <a:lnTo>
                  <a:pt x="4406067" y="0"/>
                </a:lnTo>
                <a:lnTo>
                  <a:pt x="4826316" y="0"/>
                </a:lnTo>
                <a:lnTo>
                  <a:pt x="4971508" y="75777"/>
                </a:lnTo>
                <a:cubicBezTo>
                  <a:pt x="5197582" y="210111"/>
                  <a:pt x="5400550" y="381325"/>
                  <a:pt x="5577109" y="586873"/>
                </a:cubicBezTo>
                <a:cubicBezTo>
                  <a:pt x="6058235" y="1147205"/>
                  <a:pt x="6323162" y="1943505"/>
                  <a:pt x="6323162" y="2829148"/>
                </a:cubicBezTo>
                <a:cubicBezTo>
                  <a:pt x="6323162" y="3182494"/>
                  <a:pt x="6220623" y="3466081"/>
                  <a:pt x="5990836" y="3748729"/>
                </a:cubicBezTo>
                <a:cubicBezTo>
                  <a:pt x="5750480" y="4044392"/>
                  <a:pt x="5389327" y="4316711"/>
                  <a:pt x="5006899" y="4604992"/>
                </a:cubicBezTo>
                <a:cubicBezTo>
                  <a:pt x="4936343" y="4658116"/>
                  <a:pt x="4863453" y="4713117"/>
                  <a:pt x="4790566" y="4768788"/>
                </a:cubicBezTo>
                <a:cubicBezTo>
                  <a:pt x="4138128" y="5267012"/>
                  <a:pt x="3661945" y="5593660"/>
                  <a:pt x="3012943" y="5593660"/>
                </a:cubicBezTo>
                <a:cubicBezTo>
                  <a:pt x="2024062" y="5593660"/>
                  <a:pt x="1323723" y="5192693"/>
                  <a:pt x="671286" y="4252856"/>
                </a:cubicBezTo>
                <a:cubicBezTo>
                  <a:pt x="585906" y="4129842"/>
                  <a:pt x="502446" y="4017964"/>
                  <a:pt x="421733" y="3909839"/>
                </a:cubicBezTo>
                <a:cubicBezTo>
                  <a:pt x="254471" y="3685679"/>
                  <a:pt x="130655" y="3515312"/>
                  <a:pt x="48655" y="3351082"/>
                </a:cubicBezTo>
                <a:lnTo>
                  <a:pt x="0" y="3239820"/>
                </a:lnTo>
                <a:lnTo>
                  <a:pt x="0" y="2248150"/>
                </a:lnTo>
                <a:lnTo>
                  <a:pt x="1658" y="2239520"/>
                </a:lnTo>
                <a:cubicBezTo>
                  <a:pt x="51657" y="2045089"/>
                  <a:pt x="126469" y="1853225"/>
                  <a:pt x="225714" y="1665285"/>
                </a:cubicBezTo>
                <a:cubicBezTo>
                  <a:pt x="419948" y="1297585"/>
                  <a:pt x="697641" y="961011"/>
                  <a:pt x="1050970" y="665214"/>
                </a:cubicBezTo>
                <a:cubicBezTo>
                  <a:pt x="1311437" y="447090"/>
                  <a:pt x="1608578" y="257641"/>
                  <a:pt x="1923692" y="107844"/>
                </a:cubicBezTo>
                <a:close/>
              </a:path>
            </a:pathLst>
          </a:custGeom>
          <a:solidFill>
            <a:srgbClr val="FFFFFF">
              <a:alpha val="60000"/>
            </a:srgb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044" name="Freeform: Shape 1043">
            <a:extLst>
              <a:ext uri="{FF2B5EF4-FFF2-40B4-BE49-F238E27FC236}">
                <a16:creationId xmlns:a16="http://schemas.microsoft.com/office/drawing/2014/main" id="{DE1994AC-22D1-4B48-9EDA-BE373E7045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41758" y="1415331"/>
            <a:ext cx="5665992" cy="5466522"/>
          </a:xfrm>
          <a:custGeom>
            <a:avLst/>
            <a:gdLst>
              <a:gd name="connsiteX0" fmla="*/ 3113576 w 5665992"/>
              <a:gd name="connsiteY0" fmla="*/ 1556 h 5401530"/>
              <a:gd name="connsiteX1" fmla="*/ 4468777 w 5665992"/>
              <a:gd name="connsiteY1" fmla="*/ 405866 h 5401530"/>
              <a:gd name="connsiteX2" fmla="*/ 5525792 w 5665992"/>
              <a:gd name="connsiteY2" fmla="*/ 1317461 h 5401530"/>
              <a:gd name="connsiteX3" fmla="*/ 5665992 w 5665992"/>
              <a:gd name="connsiteY3" fmla="*/ 1506159 h 5401530"/>
              <a:gd name="connsiteX4" fmla="*/ 5665992 w 5665992"/>
              <a:gd name="connsiteY4" fmla="*/ 5401530 h 5401530"/>
              <a:gd name="connsiteX5" fmla="*/ 965932 w 5665992"/>
              <a:gd name="connsiteY5" fmla="*/ 5401530 h 5401530"/>
              <a:gd name="connsiteX6" fmla="*/ 836753 w 5665992"/>
              <a:gd name="connsiteY6" fmla="*/ 5181943 h 5401530"/>
              <a:gd name="connsiteX7" fmla="*/ 509793 w 5665992"/>
              <a:gd name="connsiteY7" fmla="*/ 4458111 h 5401530"/>
              <a:gd name="connsiteX8" fmla="*/ 251995 w 5665992"/>
              <a:gd name="connsiteY8" fmla="*/ 1805844 h 5401530"/>
              <a:gd name="connsiteX9" fmla="*/ 3113576 w 5665992"/>
              <a:gd name="connsiteY9" fmla="*/ 1556 h 5401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65992" h="5401530">
                <a:moveTo>
                  <a:pt x="3113576" y="1556"/>
                </a:moveTo>
                <a:cubicBezTo>
                  <a:pt x="3559807" y="16866"/>
                  <a:pt x="4018025" y="145625"/>
                  <a:pt x="4468777" y="405866"/>
                </a:cubicBezTo>
                <a:cubicBezTo>
                  <a:pt x="4871803" y="638554"/>
                  <a:pt x="5229811" y="952545"/>
                  <a:pt x="5525792" y="1317461"/>
                </a:cubicBezTo>
                <a:lnTo>
                  <a:pt x="5665992" y="1506159"/>
                </a:lnTo>
                <a:lnTo>
                  <a:pt x="5665992" y="5401530"/>
                </a:lnTo>
                <a:lnTo>
                  <a:pt x="965932" y="5401530"/>
                </a:lnTo>
                <a:lnTo>
                  <a:pt x="836753" y="5181943"/>
                </a:lnTo>
                <a:cubicBezTo>
                  <a:pt x="713569" y="4953383"/>
                  <a:pt x="611679" y="4708683"/>
                  <a:pt x="509793" y="4458111"/>
                </a:cubicBezTo>
                <a:cubicBezTo>
                  <a:pt x="136790" y="3540808"/>
                  <a:pt x="-278612" y="2724882"/>
                  <a:pt x="251995" y="1805844"/>
                </a:cubicBezTo>
                <a:cubicBezTo>
                  <a:pt x="911122" y="664202"/>
                  <a:pt x="1973207" y="-37572"/>
                  <a:pt x="3113576" y="1556"/>
                </a:cubicBezTo>
                <a:close/>
              </a:path>
            </a:pathLst>
          </a:custGeom>
          <a:noFill/>
          <a:ln w="19050">
            <a:solidFill>
              <a:srgbClr val="FFFFFF">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pic>
        <p:nvPicPr>
          <p:cNvPr id="5" name="Picture 4" descr="A picture containing clothing, underwear&#10;&#10;Description automatically generated">
            <a:extLst>
              <a:ext uri="{FF2B5EF4-FFF2-40B4-BE49-F238E27FC236}">
                <a16:creationId xmlns:a16="http://schemas.microsoft.com/office/drawing/2014/main" id="{B48284D3-76BA-FC9D-EB8D-4B31D954F0AC}"/>
              </a:ext>
            </a:extLst>
          </p:cNvPr>
          <p:cNvPicPr>
            <a:picLocks noChangeAspect="1"/>
          </p:cNvPicPr>
          <p:nvPr/>
        </p:nvPicPr>
        <p:blipFill rotWithShape="1">
          <a:blip r:embed="rId3">
            <a:extLst>
              <a:ext uri="{28A0092B-C50C-407E-A947-70E740481C1C}">
                <a14:useLocalDpi xmlns:a14="http://schemas.microsoft.com/office/drawing/2010/main" val="0"/>
              </a:ext>
            </a:extLst>
          </a:blip>
          <a:srcRect l="37856" r="6854" b="-1"/>
          <a:stretch/>
        </p:blipFill>
        <p:spPr>
          <a:xfrm>
            <a:off x="6795930" y="1685367"/>
            <a:ext cx="5396070" cy="5172635"/>
          </a:xfrm>
          <a:custGeom>
            <a:avLst/>
            <a:gdLst/>
            <a:ahLst/>
            <a:cxnLst/>
            <a:rect l="l" t="t" r="r" b="b"/>
            <a:pathLst>
              <a:path w="5396070" h="5172635">
                <a:moveTo>
                  <a:pt x="2809770" y="1442"/>
                </a:moveTo>
                <a:cubicBezTo>
                  <a:pt x="3212462" y="15635"/>
                  <a:pt x="3625968" y="134989"/>
                  <a:pt x="4032739" y="376223"/>
                </a:cubicBezTo>
                <a:cubicBezTo>
                  <a:pt x="4589656" y="706501"/>
                  <a:pt x="5051318" y="1213487"/>
                  <a:pt x="5362614" y="1796088"/>
                </a:cubicBezTo>
                <a:lnTo>
                  <a:pt x="5396070" y="1864600"/>
                </a:lnTo>
                <a:lnTo>
                  <a:pt x="5396070" y="4888539"/>
                </a:lnTo>
                <a:lnTo>
                  <a:pt x="5373530" y="4924165"/>
                </a:lnTo>
                <a:cubicBezTo>
                  <a:pt x="5310112" y="5013254"/>
                  <a:pt x="5241620" y="5088864"/>
                  <a:pt x="5168684" y="5154829"/>
                </a:cubicBezTo>
                <a:lnTo>
                  <a:pt x="5146924" y="5172635"/>
                </a:lnTo>
                <a:lnTo>
                  <a:pt x="987172" y="5172635"/>
                </a:lnTo>
                <a:lnTo>
                  <a:pt x="842383" y="4959392"/>
                </a:lnTo>
                <a:cubicBezTo>
                  <a:pt x="689919" y="4704655"/>
                  <a:pt x="574982" y="4422821"/>
                  <a:pt x="460051" y="4132485"/>
                </a:cubicBezTo>
                <a:cubicBezTo>
                  <a:pt x="123442" y="3282182"/>
                  <a:pt x="-251427" y="2525854"/>
                  <a:pt x="227408" y="1673941"/>
                </a:cubicBezTo>
                <a:cubicBezTo>
                  <a:pt x="822220" y="615687"/>
                  <a:pt x="1780673" y="-34829"/>
                  <a:pt x="2809770" y="1442"/>
                </a:cubicBezTo>
                <a:close/>
              </a:path>
            </a:pathLst>
          </a:custGeom>
        </p:spPr>
      </p:pic>
      <p:sp>
        <p:nvSpPr>
          <p:cNvPr id="1046" name="Freeform: Shape 1045">
            <a:extLst>
              <a:ext uri="{FF2B5EF4-FFF2-40B4-BE49-F238E27FC236}">
                <a16:creationId xmlns:a16="http://schemas.microsoft.com/office/drawing/2014/main" id="{22220111-5018-4EB7-A38B-79BD37F7C0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95930" y="1685365"/>
            <a:ext cx="5396070" cy="5172635"/>
          </a:xfrm>
          <a:custGeom>
            <a:avLst/>
            <a:gdLst>
              <a:gd name="connsiteX0" fmla="*/ 2809770 w 5396070"/>
              <a:gd name="connsiteY0" fmla="*/ 1442 h 5172635"/>
              <a:gd name="connsiteX1" fmla="*/ 4032739 w 5396070"/>
              <a:gd name="connsiteY1" fmla="*/ 376223 h 5172635"/>
              <a:gd name="connsiteX2" fmla="*/ 5362614 w 5396070"/>
              <a:gd name="connsiteY2" fmla="*/ 1796088 h 5172635"/>
              <a:gd name="connsiteX3" fmla="*/ 5396070 w 5396070"/>
              <a:gd name="connsiteY3" fmla="*/ 1864599 h 5172635"/>
              <a:gd name="connsiteX4" fmla="*/ 5396070 w 5396070"/>
              <a:gd name="connsiteY4" fmla="*/ 1981756 h 5172635"/>
              <a:gd name="connsiteX5" fmla="*/ 5363566 w 5396070"/>
              <a:gd name="connsiteY5" fmla="*/ 1915670 h 5172635"/>
              <a:gd name="connsiteX6" fmla="*/ 4071524 w 5396070"/>
              <a:gd name="connsiteY6" fmla="*/ 546090 h 5172635"/>
              <a:gd name="connsiteX7" fmla="*/ 2883346 w 5396070"/>
              <a:gd name="connsiteY7" fmla="*/ 184583 h 5172635"/>
              <a:gd name="connsiteX8" fmla="*/ 374449 w 5396070"/>
              <a:gd name="connsiteY8" fmla="*/ 1797850 h 5172635"/>
              <a:gd name="connsiteX9" fmla="*/ 600473 w 5396070"/>
              <a:gd name="connsiteY9" fmla="*/ 4169322 h 5172635"/>
              <a:gd name="connsiteX10" fmla="*/ 971928 w 5396070"/>
              <a:gd name="connsiteY10" fmla="*/ 4966944 h 5172635"/>
              <a:gd name="connsiteX11" fmla="*/ 1112598 w 5396070"/>
              <a:gd name="connsiteY11" fmla="*/ 5172635 h 5172635"/>
              <a:gd name="connsiteX12" fmla="*/ 987172 w 5396070"/>
              <a:gd name="connsiteY12" fmla="*/ 5172635 h 5172635"/>
              <a:gd name="connsiteX13" fmla="*/ 842383 w 5396070"/>
              <a:gd name="connsiteY13" fmla="*/ 4959392 h 5172635"/>
              <a:gd name="connsiteX14" fmla="*/ 460051 w 5396070"/>
              <a:gd name="connsiteY14" fmla="*/ 4132485 h 5172635"/>
              <a:gd name="connsiteX15" fmla="*/ 227408 w 5396070"/>
              <a:gd name="connsiteY15" fmla="*/ 1673941 h 5172635"/>
              <a:gd name="connsiteX16" fmla="*/ 2809770 w 5396070"/>
              <a:gd name="connsiteY16" fmla="*/ 1442 h 5172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396070" h="5172635">
                <a:moveTo>
                  <a:pt x="2809770" y="1442"/>
                </a:moveTo>
                <a:cubicBezTo>
                  <a:pt x="3212462" y="15635"/>
                  <a:pt x="3625968" y="134989"/>
                  <a:pt x="4032739" y="376223"/>
                </a:cubicBezTo>
                <a:cubicBezTo>
                  <a:pt x="4589656" y="706501"/>
                  <a:pt x="5051318" y="1213487"/>
                  <a:pt x="5362614" y="1796088"/>
                </a:cubicBezTo>
                <a:lnTo>
                  <a:pt x="5396070" y="1864599"/>
                </a:lnTo>
                <a:lnTo>
                  <a:pt x="5396070" y="1981756"/>
                </a:lnTo>
                <a:lnTo>
                  <a:pt x="5363566" y="1915670"/>
                </a:lnTo>
                <a:cubicBezTo>
                  <a:pt x="5061125" y="1353703"/>
                  <a:pt x="4612597" y="864671"/>
                  <a:pt x="4071524" y="546090"/>
                </a:cubicBezTo>
                <a:cubicBezTo>
                  <a:pt x="3676324" y="313400"/>
                  <a:pt x="3274582" y="198273"/>
                  <a:pt x="2883346" y="184583"/>
                </a:cubicBezTo>
                <a:cubicBezTo>
                  <a:pt x="1883526" y="149597"/>
                  <a:pt x="952339" y="777074"/>
                  <a:pt x="374449" y="1797850"/>
                </a:cubicBezTo>
                <a:cubicBezTo>
                  <a:pt x="-90765" y="2619591"/>
                  <a:pt x="273440" y="3349133"/>
                  <a:pt x="600473" y="4169322"/>
                </a:cubicBezTo>
                <a:cubicBezTo>
                  <a:pt x="712134" y="4449376"/>
                  <a:pt x="823802" y="4721229"/>
                  <a:pt x="971928" y="4966944"/>
                </a:cubicBezTo>
                <a:lnTo>
                  <a:pt x="1112598" y="5172635"/>
                </a:lnTo>
                <a:lnTo>
                  <a:pt x="987172" y="5172635"/>
                </a:lnTo>
                <a:lnTo>
                  <a:pt x="842383" y="4959392"/>
                </a:lnTo>
                <a:cubicBezTo>
                  <a:pt x="689919" y="4704655"/>
                  <a:pt x="574981" y="4422821"/>
                  <a:pt x="460051" y="4132485"/>
                </a:cubicBezTo>
                <a:cubicBezTo>
                  <a:pt x="123442" y="3282182"/>
                  <a:pt x="-251427" y="2525854"/>
                  <a:pt x="227408" y="1673941"/>
                </a:cubicBezTo>
                <a:cubicBezTo>
                  <a:pt x="822220" y="615687"/>
                  <a:pt x="1780673" y="-34829"/>
                  <a:pt x="2809770" y="1442"/>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8" name="Subtitle 8">
            <a:extLst>
              <a:ext uri="{FF2B5EF4-FFF2-40B4-BE49-F238E27FC236}">
                <a16:creationId xmlns:a16="http://schemas.microsoft.com/office/drawing/2014/main" id="{3759C62F-7B9B-CAF9-8630-C8EF56713193}"/>
              </a:ext>
            </a:extLst>
          </p:cNvPr>
          <p:cNvSpPr txBox="1">
            <a:spLocks/>
          </p:cNvSpPr>
          <p:nvPr/>
        </p:nvSpPr>
        <p:spPr>
          <a:xfrm>
            <a:off x="4495799" y="3200117"/>
            <a:ext cx="3200401" cy="457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he-IL" sz="6600">
                <a:solidFill>
                  <a:schemeClr val="accent1">
                    <a:lumMod val="75000"/>
                  </a:schemeClr>
                </a:solidFill>
                <a:effectLst>
                  <a:outerShdw blurRad="38100" dist="38100" dir="2700000" algn="tl">
                    <a:srgbClr val="000000">
                      <a:alpha val="43137"/>
                    </a:srgbClr>
                  </a:outerShdw>
                </a:effectLst>
                <a:latin typeface="Calibri Light" panose="020F0302020204030204" pitchFamily="34" charset="0"/>
                <a:ea typeface="+mj-ea"/>
                <a:cs typeface="Calibri Light" panose="020F0302020204030204" pitchFamily="34" charset="0"/>
              </a:rPr>
              <a:t>תודה !</a:t>
            </a:r>
            <a:endParaRPr lang="he-IL" sz="6600" dirty="0">
              <a:solidFill>
                <a:schemeClr val="accent1">
                  <a:lumMod val="75000"/>
                </a:schemeClr>
              </a:solidFill>
              <a:effectLst>
                <a:outerShdw blurRad="38100" dist="38100" dir="2700000" algn="tl">
                  <a:srgbClr val="000000">
                    <a:alpha val="43137"/>
                  </a:srgbClr>
                </a:outerShdw>
              </a:effectLst>
              <a:latin typeface="Calibri Light" panose="020F0302020204030204" pitchFamily="34" charset="0"/>
              <a:ea typeface="+mj-ea"/>
              <a:cs typeface="Calibri Light" panose="020F0302020204030204" pitchFamily="34" charset="0"/>
            </a:endParaRPr>
          </a:p>
        </p:txBody>
      </p:sp>
    </p:spTree>
    <p:extLst>
      <p:ext uri="{BB962C8B-B14F-4D97-AF65-F5344CB8AC3E}">
        <p14:creationId xmlns:p14="http://schemas.microsoft.com/office/powerpoint/2010/main" val="3313864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text&#10;&#10;Description automatically generated">
            <a:extLst>
              <a:ext uri="{FF2B5EF4-FFF2-40B4-BE49-F238E27FC236}">
                <a16:creationId xmlns:a16="http://schemas.microsoft.com/office/drawing/2014/main" id="{344D2004-34B0-136B-3F81-C1BA7D7DF092}"/>
              </a:ext>
            </a:extLst>
          </p:cNvPr>
          <p:cNvPicPr>
            <a:picLocks noChangeAspect="1"/>
          </p:cNvPicPr>
          <p:nvPr/>
        </p:nvPicPr>
        <p:blipFill rotWithShape="1">
          <a:blip r:embed="rId3">
            <a:alphaModFix amt="35000"/>
            <a:duotone>
              <a:schemeClr val="accent2">
                <a:shade val="45000"/>
                <a:satMod val="135000"/>
              </a:schemeClr>
              <a:prstClr val="white"/>
            </a:duotone>
            <a:extLst>
              <a:ext uri="{28A0092B-C50C-407E-A947-70E740481C1C}">
                <a14:useLocalDpi xmlns:a14="http://schemas.microsoft.com/office/drawing/2010/main" val="0"/>
              </a:ext>
            </a:extLst>
          </a:blip>
          <a:srcRect l="53941" t="-1" r="-1" b="-1"/>
          <a:stretch/>
        </p:blipFill>
        <p:spPr>
          <a:xfrm>
            <a:off x="4445391" y="10"/>
            <a:ext cx="6286012" cy="6857990"/>
          </a:xfrm>
          <a:custGeom>
            <a:avLst/>
            <a:gdLst/>
            <a:ahLst/>
            <a:cxnLst/>
            <a:rect l="l" t="t" r="r" b="b"/>
            <a:pathLst>
              <a:path w="9270806" h="6858000">
                <a:moveTo>
                  <a:pt x="1503712" y="0"/>
                </a:moveTo>
                <a:lnTo>
                  <a:pt x="7767094" y="0"/>
                </a:lnTo>
                <a:lnTo>
                  <a:pt x="7913128" y="139721"/>
                </a:lnTo>
                <a:cubicBezTo>
                  <a:pt x="8751971" y="981521"/>
                  <a:pt x="9270806" y="2144457"/>
                  <a:pt x="9270806" y="3429000"/>
                </a:cubicBezTo>
                <a:cubicBezTo>
                  <a:pt x="9270806" y="4713544"/>
                  <a:pt x="8751971" y="5876479"/>
                  <a:pt x="7913128" y="6718279"/>
                </a:cubicBezTo>
                <a:lnTo>
                  <a:pt x="7767094" y="6858000"/>
                </a:lnTo>
                <a:lnTo>
                  <a:pt x="1503712" y="6858000"/>
                </a:lnTo>
                <a:lnTo>
                  <a:pt x="1357679" y="6718279"/>
                </a:lnTo>
                <a:cubicBezTo>
                  <a:pt x="518835" y="5876479"/>
                  <a:pt x="0" y="4713544"/>
                  <a:pt x="0" y="3429000"/>
                </a:cubicBezTo>
                <a:cubicBezTo>
                  <a:pt x="0" y="2144457"/>
                  <a:pt x="518835" y="981521"/>
                  <a:pt x="1357679" y="139721"/>
                </a:cubicBezTo>
                <a:close/>
              </a:path>
            </a:pathLst>
          </a:custGeom>
        </p:spPr>
      </p:pic>
      <p:sp>
        <p:nvSpPr>
          <p:cNvPr id="5" name="Rectangle 4">
            <a:extLst>
              <a:ext uri="{FF2B5EF4-FFF2-40B4-BE49-F238E27FC236}">
                <a16:creationId xmlns:a16="http://schemas.microsoft.com/office/drawing/2014/main" id="{0A53DEE7-4A6E-2E3B-369E-D0B453C11D02}"/>
              </a:ext>
            </a:extLst>
          </p:cNvPr>
          <p:cNvSpPr/>
          <p:nvPr/>
        </p:nvSpPr>
        <p:spPr>
          <a:xfrm flipV="1">
            <a:off x="10020299" y="712660"/>
            <a:ext cx="1769919" cy="45719"/>
          </a:xfrm>
          <a:prstGeom prst="rect">
            <a:avLst/>
          </a:prstGeom>
          <a:solidFill>
            <a:schemeClr val="accent2">
              <a:lumMod val="60000"/>
              <a:lumOff val="40000"/>
            </a:schemeClr>
          </a:solidFill>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b="1">
              <a:ln w="22225">
                <a:solidFill>
                  <a:schemeClr val="accent2"/>
                </a:solidFill>
                <a:prstDash val="solid"/>
              </a:ln>
              <a:solidFill>
                <a:schemeClr val="accent2">
                  <a:lumMod val="40000"/>
                  <a:lumOff val="60000"/>
                </a:schemeClr>
              </a:solidFill>
            </a:endParaRPr>
          </a:p>
        </p:txBody>
      </p:sp>
      <p:sp>
        <p:nvSpPr>
          <p:cNvPr id="2" name="Subtitle 8">
            <a:extLst>
              <a:ext uri="{FF2B5EF4-FFF2-40B4-BE49-F238E27FC236}">
                <a16:creationId xmlns:a16="http://schemas.microsoft.com/office/drawing/2014/main" id="{4D41B2F2-78E0-00EE-E6C4-B984F332FD0C}"/>
              </a:ext>
            </a:extLst>
          </p:cNvPr>
          <p:cNvSpPr txBox="1">
            <a:spLocks/>
          </p:cNvSpPr>
          <p:nvPr/>
        </p:nvSpPr>
        <p:spPr>
          <a:xfrm>
            <a:off x="5888182" y="132039"/>
            <a:ext cx="5921915" cy="457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he-IL" sz="4000" dirty="0">
                <a:latin typeface="Calibri Light" panose="020F0302020204030204" pitchFamily="34" charset="0"/>
                <a:ea typeface="+mj-ea"/>
                <a:cs typeface="Calibri Light" panose="020F0302020204030204" pitchFamily="34" charset="0"/>
              </a:rPr>
              <a:t>נספחים</a:t>
            </a:r>
          </a:p>
        </p:txBody>
      </p:sp>
      <p:pic>
        <p:nvPicPr>
          <p:cNvPr id="6" name="Picture 5">
            <a:extLst>
              <a:ext uri="{FF2B5EF4-FFF2-40B4-BE49-F238E27FC236}">
                <a16:creationId xmlns:a16="http://schemas.microsoft.com/office/drawing/2014/main" id="{84AD0862-319E-E6D4-4550-300DB0BCBFCD}"/>
              </a:ext>
            </a:extLst>
          </p:cNvPr>
          <p:cNvPicPr>
            <a:picLocks noChangeAspect="1"/>
          </p:cNvPicPr>
          <p:nvPr/>
        </p:nvPicPr>
        <p:blipFill>
          <a:blip r:embed="rId4"/>
          <a:stretch>
            <a:fillRect/>
          </a:stretch>
        </p:blipFill>
        <p:spPr>
          <a:xfrm>
            <a:off x="4244740" y="1338049"/>
            <a:ext cx="1757050" cy="651732"/>
          </a:xfrm>
          <a:prstGeom prst="rect">
            <a:avLst/>
          </a:prstGeom>
          <a:ln>
            <a:noFill/>
          </a:ln>
          <a:effectLst>
            <a:outerShdw blurRad="190500" algn="tl" rotWithShape="0">
              <a:srgbClr val="000000">
                <a:alpha val="70000"/>
              </a:srgbClr>
            </a:outerShdw>
          </a:effectLst>
        </p:spPr>
      </p:pic>
      <p:pic>
        <p:nvPicPr>
          <p:cNvPr id="8" name="Picture 7">
            <a:extLst>
              <a:ext uri="{FF2B5EF4-FFF2-40B4-BE49-F238E27FC236}">
                <a16:creationId xmlns:a16="http://schemas.microsoft.com/office/drawing/2014/main" id="{EF2BD378-76A1-1C24-606A-8AC8FD5CBA18}"/>
              </a:ext>
            </a:extLst>
          </p:cNvPr>
          <p:cNvPicPr>
            <a:picLocks noChangeAspect="1"/>
          </p:cNvPicPr>
          <p:nvPr/>
        </p:nvPicPr>
        <p:blipFill>
          <a:blip r:embed="rId5"/>
          <a:stretch>
            <a:fillRect/>
          </a:stretch>
        </p:blipFill>
        <p:spPr>
          <a:xfrm>
            <a:off x="568382" y="1343450"/>
            <a:ext cx="3288294" cy="2269609"/>
          </a:xfrm>
          <a:prstGeom prst="rect">
            <a:avLst/>
          </a:prstGeom>
          <a:ln>
            <a:noFill/>
          </a:ln>
          <a:effectLst>
            <a:outerShdw blurRad="190500" algn="tl" rotWithShape="0">
              <a:srgbClr val="000000">
                <a:alpha val="70000"/>
              </a:srgbClr>
            </a:outerShdw>
          </a:effectLst>
        </p:spPr>
      </p:pic>
      <p:sp>
        <p:nvSpPr>
          <p:cNvPr id="10" name="TextBox 9">
            <a:extLst>
              <a:ext uri="{FF2B5EF4-FFF2-40B4-BE49-F238E27FC236}">
                <a16:creationId xmlns:a16="http://schemas.microsoft.com/office/drawing/2014/main" id="{2A64B89E-1C29-B9B9-7955-C6DAF9875E10}"/>
              </a:ext>
            </a:extLst>
          </p:cNvPr>
          <p:cNvSpPr txBox="1"/>
          <p:nvPr/>
        </p:nvSpPr>
        <p:spPr>
          <a:xfrm>
            <a:off x="6590505" y="1343450"/>
            <a:ext cx="5306634" cy="3416320"/>
          </a:xfrm>
          <a:prstGeom prst="rect">
            <a:avLst/>
          </a:prstGeom>
          <a:noFill/>
        </p:spPr>
        <p:txBody>
          <a:bodyPr wrap="square">
            <a:spAutoFit/>
          </a:bodyPr>
          <a:lstStyle/>
          <a:p>
            <a:pPr marL="342900" lvl="0" indent="-342900" algn="r" rtl="1" eaLnBrk="0" fontAlgn="base" hangingPunct="0">
              <a:spcBef>
                <a:spcPct val="0"/>
              </a:spcBef>
              <a:spcAft>
                <a:spcPct val="0"/>
              </a:spcAft>
              <a:buFont typeface="Arial" panose="020B0604020202020204" pitchFamily="34" charset="0"/>
              <a:buChar char="•"/>
            </a:pPr>
            <a:r>
              <a:rPr kumimoji="0" lang="he-IL" altLang="he-IL" sz="24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נספח 1: הפונקציה </a:t>
            </a:r>
            <a:r>
              <a:rPr lang="en-US" altLang="he-IL" sz="2400" dirty="0">
                <a:latin typeface="Calibri Light" panose="020F0302020204030204" pitchFamily="34" charset="0"/>
                <a:cs typeface="Calibri Light" panose="020F0302020204030204" pitchFamily="34" charset="0"/>
              </a:rPr>
              <a:t>logit</a:t>
            </a:r>
            <a:r>
              <a:rPr lang="he-IL" altLang="he-IL" sz="2400" dirty="0">
                <a:latin typeface="Calibri Light" panose="020F0302020204030204" pitchFamily="34" charset="0"/>
                <a:cs typeface="Calibri Light" panose="020F0302020204030204" pitchFamily="34" charset="0"/>
              </a:rPr>
              <a:t> </a:t>
            </a:r>
            <a:r>
              <a:rPr kumimoji="0" lang="he-IL" altLang="he-IL" sz="24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ממפה את המשתנה החזוי </a:t>
            </a:r>
            <a:r>
              <a:rPr lang="he-IL" altLang="he-IL" sz="2400" dirty="0">
                <a:latin typeface="Calibri Light" panose="020F0302020204030204" pitchFamily="34" charset="0"/>
                <a:cs typeface="Calibri Light" panose="020F0302020204030204" pitchFamily="34" charset="0"/>
              </a:rPr>
              <a:t>(</a:t>
            </a:r>
            <a:r>
              <a:rPr lang="en-US" altLang="he-IL" sz="2400" dirty="0">
                <a:latin typeface="Calibri Light" panose="020F0302020204030204" pitchFamily="34" charset="0"/>
                <a:cs typeface="Calibri Light" panose="020F0302020204030204" pitchFamily="34" charset="0"/>
              </a:rPr>
              <a:t> Y</a:t>
            </a:r>
            <a:r>
              <a:rPr kumimoji="0" lang="en-US" altLang="he-IL" sz="24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 </a:t>
            </a:r>
            <a:r>
              <a:rPr kumimoji="0" lang="he-IL" altLang="he-IL" sz="24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או </a:t>
            </a:r>
            <a:r>
              <a:rPr kumimoji="0" lang="en-US" altLang="he-IL" sz="24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f(x)</a:t>
            </a:r>
            <a:r>
              <a:rPr kumimoji="0" lang="he-IL" altLang="he-IL" sz="24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 כפונקציה סיגמואידית של המשתנה המסביר (</a:t>
            </a:r>
            <a:r>
              <a:rPr kumimoji="0" lang="en-US" altLang="he-IL" sz="24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X</a:t>
            </a:r>
            <a:r>
              <a:rPr kumimoji="0" lang="he-IL" altLang="he-IL" sz="24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a:t>
            </a:r>
          </a:p>
          <a:p>
            <a:pPr marL="342900" lvl="0" indent="-342900" algn="r" rtl="1" eaLnBrk="0" fontAlgn="base" hangingPunct="0">
              <a:spcBef>
                <a:spcPct val="0"/>
              </a:spcBef>
              <a:spcAft>
                <a:spcPct val="0"/>
              </a:spcAft>
              <a:buFont typeface="Arial" panose="020B0604020202020204" pitchFamily="34" charset="0"/>
              <a:buChar char="•"/>
            </a:pPr>
            <a:endParaRPr lang="he-IL" altLang="he-IL" sz="2400" dirty="0">
              <a:latin typeface="Calibri Light" panose="020F0302020204030204" pitchFamily="34" charset="0"/>
              <a:cs typeface="Calibri Light" panose="020F0302020204030204" pitchFamily="34" charset="0"/>
            </a:endParaRPr>
          </a:p>
          <a:p>
            <a:pPr marL="342900" lvl="0" indent="-342900" algn="r" rtl="1" eaLnBrk="0" fontAlgn="base" hangingPunct="0">
              <a:spcBef>
                <a:spcPct val="0"/>
              </a:spcBef>
              <a:spcAft>
                <a:spcPct val="0"/>
              </a:spcAft>
              <a:buFont typeface="Arial" panose="020B0604020202020204" pitchFamily="34" charset="0"/>
              <a:buChar char="•"/>
            </a:pPr>
            <a:endParaRPr kumimoji="0" lang="he-IL" altLang="he-IL" sz="24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endParaRPr>
          </a:p>
          <a:p>
            <a:pPr marL="342900" lvl="0" indent="-342900" algn="r" rtl="1" eaLnBrk="0" fontAlgn="base" hangingPunct="0">
              <a:spcBef>
                <a:spcPct val="0"/>
              </a:spcBef>
              <a:spcAft>
                <a:spcPct val="0"/>
              </a:spcAft>
              <a:buFont typeface="Arial" panose="020B0604020202020204" pitchFamily="34" charset="0"/>
              <a:buChar char="•"/>
            </a:pPr>
            <a:endParaRPr lang="he-IL" altLang="he-IL" sz="2400" dirty="0">
              <a:latin typeface="Calibri Light" panose="020F0302020204030204" pitchFamily="34" charset="0"/>
              <a:cs typeface="Calibri Light" panose="020F0302020204030204" pitchFamily="34" charset="0"/>
            </a:endParaRPr>
          </a:p>
          <a:p>
            <a:pPr marL="342900" lvl="0" indent="-342900" algn="r" rtl="1" eaLnBrk="0" fontAlgn="base" hangingPunct="0">
              <a:spcBef>
                <a:spcPct val="0"/>
              </a:spcBef>
              <a:spcAft>
                <a:spcPct val="0"/>
              </a:spcAft>
              <a:buFont typeface="Arial" panose="020B0604020202020204" pitchFamily="34" charset="0"/>
              <a:buChar char="•"/>
            </a:pPr>
            <a:endParaRPr kumimoji="0" lang="he-IL" altLang="he-IL" sz="24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endParaRPr>
          </a:p>
          <a:p>
            <a:pPr marL="342900" lvl="0" indent="-342900" algn="r" rtl="1" eaLnBrk="0" fontAlgn="base" hangingPunct="0">
              <a:spcBef>
                <a:spcPct val="0"/>
              </a:spcBef>
              <a:spcAft>
                <a:spcPct val="0"/>
              </a:spcAft>
              <a:buFont typeface="Arial" panose="020B0604020202020204" pitchFamily="34" charset="0"/>
              <a:buChar char="•"/>
            </a:pPr>
            <a:endParaRPr lang="he-IL" altLang="he-IL" sz="2400" dirty="0">
              <a:latin typeface="Calibri Light" panose="020F0302020204030204" pitchFamily="34" charset="0"/>
              <a:cs typeface="Calibri Light" panose="020F0302020204030204" pitchFamily="34" charset="0"/>
            </a:endParaRPr>
          </a:p>
          <a:p>
            <a:pPr marL="342900" lvl="0" indent="-342900" algn="r" rtl="1" eaLnBrk="0" fontAlgn="base" hangingPunct="0">
              <a:spcBef>
                <a:spcPct val="0"/>
              </a:spcBef>
              <a:spcAft>
                <a:spcPct val="0"/>
              </a:spcAft>
              <a:buFont typeface="Arial" panose="020B0604020202020204" pitchFamily="34" charset="0"/>
              <a:buChar char="•"/>
            </a:pPr>
            <a:r>
              <a:rPr kumimoji="0" lang="he-IL" altLang="he-IL" sz="24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נספח 2: </a:t>
            </a:r>
          </a:p>
        </p:txBody>
      </p:sp>
      <p:pic>
        <p:nvPicPr>
          <p:cNvPr id="11" name="Picture 10">
            <a:extLst>
              <a:ext uri="{FF2B5EF4-FFF2-40B4-BE49-F238E27FC236}">
                <a16:creationId xmlns:a16="http://schemas.microsoft.com/office/drawing/2014/main" id="{5BE32374-8561-BCEA-05A6-189B5E2533CF}"/>
              </a:ext>
            </a:extLst>
          </p:cNvPr>
          <p:cNvPicPr>
            <a:picLocks noChangeAspect="1"/>
          </p:cNvPicPr>
          <p:nvPr/>
        </p:nvPicPr>
        <p:blipFill>
          <a:blip r:embed="rId6"/>
          <a:stretch>
            <a:fillRect/>
          </a:stretch>
        </p:blipFill>
        <p:spPr>
          <a:xfrm>
            <a:off x="653500" y="4395971"/>
            <a:ext cx="3210373" cy="495369"/>
          </a:xfrm>
          <a:prstGeom prst="rect">
            <a:avLst/>
          </a:prstGeom>
          <a:ln>
            <a:noFill/>
          </a:ln>
          <a:effectLst>
            <a:outerShdw blurRad="190500" algn="tl" rotWithShape="0">
              <a:srgbClr val="000000">
                <a:alpha val="70000"/>
              </a:srgbClr>
            </a:outerShdw>
          </a:effectLst>
        </p:spPr>
      </p:pic>
      <p:pic>
        <p:nvPicPr>
          <p:cNvPr id="12" name="Picture 11">
            <a:extLst>
              <a:ext uri="{FF2B5EF4-FFF2-40B4-BE49-F238E27FC236}">
                <a16:creationId xmlns:a16="http://schemas.microsoft.com/office/drawing/2014/main" id="{4B28C685-088B-5EEA-23B9-6062FE3D4609}"/>
              </a:ext>
            </a:extLst>
          </p:cNvPr>
          <p:cNvPicPr>
            <a:picLocks noChangeAspect="1"/>
          </p:cNvPicPr>
          <p:nvPr/>
        </p:nvPicPr>
        <p:blipFill>
          <a:blip r:embed="rId7"/>
          <a:stretch>
            <a:fillRect/>
          </a:stretch>
        </p:blipFill>
        <p:spPr>
          <a:xfrm>
            <a:off x="1225081" y="5159342"/>
            <a:ext cx="2067213" cy="866896"/>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663538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B670DBD5-770C-4383-9F54-5B86E86BD5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10277" y="0"/>
            <a:ext cx="9771446" cy="6858000"/>
          </a:xfrm>
          <a:custGeom>
            <a:avLst/>
            <a:gdLst>
              <a:gd name="connsiteX0" fmla="*/ 1422188 w 9771446"/>
              <a:gd name="connsiteY0" fmla="*/ 0 h 6858000"/>
              <a:gd name="connsiteX1" fmla="*/ 8349258 w 9771446"/>
              <a:gd name="connsiteY1" fmla="*/ 0 h 6858000"/>
              <a:gd name="connsiteX2" fmla="*/ 8502224 w 9771446"/>
              <a:gd name="connsiteY2" fmla="*/ 159673 h 6858000"/>
              <a:gd name="connsiteX3" fmla="*/ 9771446 w 9771446"/>
              <a:gd name="connsiteY3" fmla="*/ 3429001 h 6858000"/>
              <a:gd name="connsiteX4" fmla="*/ 8502224 w 9771446"/>
              <a:gd name="connsiteY4" fmla="*/ 6698330 h 6858000"/>
              <a:gd name="connsiteX5" fmla="*/ 8349260 w 9771446"/>
              <a:gd name="connsiteY5" fmla="*/ 6858000 h 6858000"/>
              <a:gd name="connsiteX6" fmla="*/ 1422186 w 9771446"/>
              <a:gd name="connsiteY6" fmla="*/ 6858000 h 6858000"/>
              <a:gd name="connsiteX7" fmla="*/ 1269223 w 9771446"/>
              <a:gd name="connsiteY7" fmla="*/ 6698330 h 6858000"/>
              <a:gd name="connsiteX8" fmla="*/ 0 w 9771446"/>
              <a:gd name="connsiteY8" fmla="*/ 3429001 h 6858000"/>
              <a:gd name="connsiteX9" fmla="*/ 1269223 w 9771446"/>
              <a:gd name="connsiteY9" fmla="*/ 15967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771446" h="6858000">
                <a:moveTo>
                  <a:pt x="1422188" y="0"/>
                </a:moveTo>
                <a:lnTo>
                  <a:pt x="8349258" y="0"/>
                </a:lnTo>
                <a:lnTo>
                  <a:pt x="8502224" y="159673"/>
                </a:lnTo>
                <a:cubicBezTo>
                  <a:pt x="9290813" y="1023162"/>
                  <a:pt x="9771446" y="2170221"/>
                  <a:pt x="9771446" y="3429001"/>
                </a:cubicBezTo>
                <a:cubicBezTo>
                  <a:pt x="9771446" y="4687781"/>
                  <a:pt x="9290813" y="5834840"/>
                  <a:pt x="8502224" y="6698330"/>
                </a:cubicBezTo>
                <a:lnTo>
                  <a:pt x="8349260" y="6858000"/>
                </a:lnTo>
                <a:lnTo>
                  <a:pt x="1422186" y="6858000"/>
                </a:lnTo>
                <a:lnTo>
                  <a:pt x="1269223" y="6698330"/>
                </a:lnTo>
                <a:cubicBezTo>
                  <a:pt x="480633" y="5834840"/>
                  <a:pt x="0" y="4687781"/>
                  <a:pt x="0" y="3429001"/>
                </a:cubicBezTo>
                <a:cubicBezTo>
                  <a:pt x="0" y="2170221"/>
                  <a:pt x="480633" y="1023162"/>
                  <a:pt x="1269223" y="159673"/>
                </a:cubicBezTo>
                <a:close/>
              </a:path>
            </a:pathLst>
          </a:custGeom>
          <a:solidFill>
            <a:schemeClr val="bg1">
              <a:lumMod val="85000"/>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3" name="Picture 2" descr="Graphical user interface, text&#10;&#10;Description automatically generated">
            <a:extLst>
              <a:ext uri="{FF2B5EF4-FFF2-40B4-BE49-F238E27FC236}">
                <a16:creationId xmlns:a16="http://schemas.microsoft.com/office/drawing/2014/main" id="{344D2004-34B0-136B-3F81-C1BA7D7DF092}"/>
              </a:ext>
            </a:extLst>
          </p:cNvPr>
          <p:cNvPicPr>
            <a:picLocks noChangeAspect="1"/>
          </p:cNvPicPr>
          <p:nvPr/>
        </p:nvPicPr>
        <p:blipFill rotWithShape="1">
          <a:blip r:embed="rId3">
            <a:alphaModFix amt="35000"/>
            <a:duotone>
              <a:schemeClr val="accent2">
                <a:shade val="45000"/>
                <a:satMod val="135000"/>
              </a:schemeClr>
              <a:prstClr val="white"/>
            </a:duotone>
            <a:extLst>
              <a:ext uri="{28A0092B-C50C-407E-A947-70E740481C1C}">
                <a14:useLocalDpi xmlns:a14="http://schemas.microsoft.com/office/drawing/2010/main" val="0"/>
              </a:ext>
            </a:extLst>
          </a:blip>
          <a:srcRect l="53941" t="-1" r="-1" b="-1"/>
          <a:stretch/>
        </p:blipFill>
        <p:spPr>
          <a:xfrm>
            <a:off x="4445391" y="10"/>
            <a:ext cx="6286012" cy="6857990"/>
          </a:xfrm>
          <a:custGeom>
            <a:avLst/>
            <a:gdLst/>
            <a:ahLst/>
            <a:cxnLst/>
            <a:rect l="l" t="t" r="r" b="b"/>
            <a:pathLst>
              <a:path w="9270806" h="6858000">
                <a:moveTo>
                  <a:pt x="1503712" y="0"/>
                </a:moveTo>
                <a:lnTo>
                  <a:pt x="7767094" y="0"/>
                </a:lnTo>
                <a:lnTo>
                  <a:pt x="7913128" y="139721"/>
                </a:lnTo>
                <a:cubicBezTo>
                  <a:pt x="8751971" y="981521"/>
                  <a:pt x="9270806" y="2144457"/>
                  <a:pt x="9270806" y="3429000"/>
                </a:cubicBezTo>
                <a:cubicBezTo>
                  <a:pt x="9270806" y="4713544"/>
                  <a:pt x="8751971" y="5876479"/>
                  <a:pt x="7913128" y="6718279"/>
                </a:cubicBezTo>
                <a:lnTo>
                  <a:pt x="7767094" y="6858000"/>
                </a:lnTo>
                <a:lnTo>
                  <a:pt x="1503712" y="6858000"/>
                </a:lnTo>
                <a:lnTo>
                  <a:pt x="1357679" y="6718279"/>
                </a:lnTo>
                <a:cubicBezTo>
                  <a:pt x="518835" y="5876479"/>
                  <a:pt x="0" y="4713544"/>
                  <a:pt x="0" y="3429000"/>
                </a:cubicBezTo>
                <a:cubicBezTo>
                  <a:pt x="0" y="2144457"/>
                  <a:pt x="518835" y="981521"/>
                  <a:pt x="1357679" y="139721"/>
                </a:cubicBezTo>
                <a:close/>
              </a:path>
            </a:pathLst>
          </a:custGeom>
        </p:spPr>
      </p:pic>
      <p:sp>
        <p:nvSpPr>
          <p:cNvPr id="4" name="Subtitle 8">
            <a:extLst>
              <a:ext uri="{FF2B5EF4-FFF2-40B4-BE49-F238E27FC236}">
                <a16:creationId xmlns:a16="http://schemas.microsoft.com/office/drawing/2014/main" id="{E8C1D126-20BC-1A61-7526-DE86BADCFC2E}"/>
              </a:ext>
            </a:extLst>
          </p:cNvPr>
          <p:cNvSpPr txBox="1">
            <a:spLocks/>
          </p:cNvSpPr>
          <p:nvPr/>
        </p:nvSpPr>
        <p:spPr>
          <a:xfrm>
            <a:off x="7861552" y="120531"/>
            <a:ext cx="3948546" cy="457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he-IL" dirty="0">
                <a:latin typeface="Calibri Light" panose="020F0302020204030204" pitchFamily="34" charset="0"/>
                <a:ea typeface="+mj-ea"/>
                <a:cs typeface="Calibri Light" panose="020F0302020204030204" pitchFamily="34" charset="0"/>
              </a:rPr>
              <a:t>שאלת המחקר</a:t>
            </a:r>
          </a:p>
        </p:txBody>
      </p:sp>
      <p:sp>
        <p:nvSpPr>
          <p:cNvPr id="5" name="Rectangle 4">
            <a:extLst>
              <a:ext uri="{FF2B5EF4-FFF2-40B4-BE49-F238E27FC236}">
                <a16:creationId xmlns:a16="http://schemas.microsoft.com/office/drawing/2014/main" id="{0A53DEE7-4A6E-2E3B-369E-D0B453C11D02}"/>
              </a:ext>
            </a:extLst>
          </p:cNvPr>
          <p:cNvSpPr/>
          <p:nvPr/>
        </p:nvSpPr>
        <p:spPr>
          <a:xfrm flipV="1">
            <a:off x="9778481" y="578296"/>
            <a:ext cx="2011737" cy="45719"/>
          </a:xfrm>
          <a:prstGeom prst="rect">
            <a:avLst/>
          </a:prstGeom>
          <a:solidFill>
            <a:schemeClr val="accent2">
              <a:lumMod val="60000"/>
              <a:lumOff val="40000"/>
            </a:schemeClr>
          </a:solidFill>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b="1">
              <a:ln w="22225">
                <a:solidFill>
                  <a:schemeClr val="accent2"/>
                </a:solidFill>
                <a:prstDash val="solid"/>
              </a:ln>
              <a:solidFill>
                <a:schemeClr val="accent2">
                  <a:lumMod val="40000"/>
                  <a:lumOff val="60000"/>
                </a:schemeClr>
              </a:solidFill>
            </a:endParaRPr>
          </a:p>
        </p:txBody>
      </p:sp>
      <p:sp>
        <p:nvSpPr>
          <p:cNvPr id="6" name="TextBox 5">
            <a:extLst>
              <a:ext uri="{FF2B5EF4-FFF2-40B4-BE49-F238E27FC236}">
                <a16:creationId xmlns:a16="http://schemas.microsoft.com/office/drawing/2014/main" id="{78672FBA-F0B7-F4F8-6719-F47636E125C5}"/>
              </a:ext>
            </a:extLst>
          </p:cNvPr>
          <p:cNvSpPr txBox="1"/>
          <p:nvPr/>
        </p:nvSpPr>
        <p:spPr>
          <a:xfrm>
            <a:off x="1230157" y="1407857"/>
            <a:ext cx="10579941" cy="589072"/>
          </a:xfrm>
          <a:prstGeom prst="rect">
            <a:avLst/>
          </a:prstGeom>
          <a:noFill/>
        </p:spPr>
        <p:txBody>
          <a:bodyPr wrap="square">
            <a:spAutoFit/>
          </a:bodyPr>
          <a:lstStyle/>
          <a:p>
            <a:pPr algn="ctr" rtl="1" fontAlgn="base">
              <a:lnSpc>
                <a:spcPct val="150000"/>
              </a:lnSpc>
              <a:spcBef>
                <a:spcPts val="0"/>
              </a:spcBef>
              <a:spcAft>
                <a:spcPts val="0"/>
              </a:spcAft>
            </a:pPr>
            <a:r>
              <a:rPr lang="he-IL" sz="2400" dirty="0">
                <a:latin typeface="Calibri Light" panose="020F0302020204030204" pitchFamily="34" charset="0"/>
                <a:cs typeface="Calibri Light" panose="020F0302020204030204" pitchFamily="34" charset="0"/>
              </a:rPr>
              <a:t>בחינת הקשר בין תיאוריית ההיגיינה לבין הסיכוי למחלות אוטופיות בילודים</a:t>
            </a:r>
            <a:endParaRPr lang="he-IL" sz="2400" i="0" u="none" strike="noStrike" dirty="0">
              <a:effectLst/>
              <a:latin typeface="Calibri Light" panose="020F0302020204030204" pitchFamily="34" charset="0"/>
              <a:cs typeface="Calibri Light" panose="020F0302020204030204" pitchFamily="34" charset="0"/>
            </a:endParaRPr>
          </a:p>
        </p:txBody>
      </p:sp>
      <p:graphicFrame>
        <p:nvGraphicFramePr>
          <p:cNvPr id="2" name="Diagram 1">
            <a:extLst>
              <a:ext uri="{FF2B5EF4-FFF2-40B4-BE49-F238E27FC236}">
                <a16:creationId xmlns:a16="http://schemas.microsoft.com/office/drawing/2014/main" id="{E1391F1B-9C94-05D2-3242-F6F12649B00C}"/>
              </a:ext>
            </a:extLst>
          </p:cNvPr>
          <p:cNvGraphicFramePr/>
          <p:nvPr>
            <p:extLst>
              <p:ext uri="{D42A27DB-BD31-4B8C-83A1-F6EECF244321}">
                <p14:modId xmlns:p14="http://schemas.microsoft.com/office/powerpoint/2010/main" val="790689214"/>
              </p:ext>
            </p:extLst>
          </p:nvPr>
        </p:nvGraphicFramePr>
        <p:xfrm>
          <a:off x="1355316" y="2663870"/>
          <a:ext cx="10329622" cy="352718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3411622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7D9D36D6-2AC5-46A1-A849-4C82D5264A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descr="Diagram&#10;&#10;Description automatically generated">
            <a:extLst>
              <a:ext uri="{FF2B5EF4-FFF2-40B4-BE49-F238E27FC236}">
                <a16:creationId xmlns:a16="http://schemas.microsoft.com/office/drawing/2014/main" id="{E1821428-153F-E753-7A1F-6E17A8EC6F17}"/>
              </a:ext>
            </a:extLst>
          </p:cNvPr>
          <p:cNvPicPr>
            <a:picLocks noChangeAspect="1"/>
          </p:cNvPicPr>
          <p:nvPr/>
        </p:nvPicPr>
        <p:blipFill rotWithShape="1">
          <a:blip r:embed="rId3">
            <a:duotone>
              <a:schemeClr val="accent2">
                <a:shade val="45000"/>
                <a:satMod val="135000"/>
              </a:schemeClr>
              <a:prstClr val="white"/>
            </a:duotone>
            <a:alphaModFix amt="50000"/>
            <a:extLst>
              <a:ext uri="{BEBA8EAE-BF5A-486C-A8C5-ECC9F3942E4B}">
                <a14:imgProps xmlns:a14="http://schemas.microsoft.com/office/drawing/2010/main">
                  <a14:imgLayer r:embed="rId4">
                    <a14:imgEffect>
                      <a14:artisticPhotocopy/>
                    </a14:imgEffect>
                  </a14:imgLayer>
                </a14:imgProps>
              </a:ext>
            </a:extLst>
          </a:blip>
          <a:srcRect l="17682" r="8591"/>
          <a:stretch/>
        </p:blipFill>
        <p:spPr>
          <a:xfrm rot="10800000">
            <a:off x="0" y="10"/>
            <a:ext cx="4992985" cy="6857990"/>
          </a:xfrm>
          <a:prstGeom prst="rect">
            <a:avLst/>
          </a:prstGeom>
        </p:spPr>
      </p:pic>
      <p:sp>
        <p:nvSpPr>
          <p:cNvPr id="10" name="Subtitle 8">
            <a:extLst>
              <a:ext uri="{FF2B5EF4-FFF2-40B4-BE49-F238E27FC236}">
                <a16:creationId xmlns:a16="http://schemas.microsoft.com/office/drawing/2014/main" id="{94B850A6-E7A8-35CD-F48F-B62EE4832880}"/>
              </a:ext>
            </a:extLst>
          </p:cNvPr>
          <p:cNvSpPr>
            <a:spLocks noGrp="1"/>
          </p:cNvSpPr>
          <p:nvPr>
            <p:ph type="subTitle" idx="1"/>
          </p:nvPr>
        </p:nvSpPr>
        <p:spPr>
          <a:xfrm>
            <a:off x="7938655" y="116911"/>
            <a:ext cx="3851564" cy="422571"/>
          </a:xfrm>
        </p:spPr>
        <p:txBody>
          <a:bodyPr>
            <a:noAutofit/>
          </a:bodyPr>
          <a:lstStyle/>
          <a:p>
            <a:pPr algn="r"/>
            <a:r>
              <a:rPr lang="he-IL" sz="2800" dirty="0">
                <a:latin typeface="Calibri Light" panose="020F0302020204030204" pitchFamily="34" charset="0"/>
                <a:ea typeface="+mj-ea"/>
                <a:cs typeface="Calibri Light" panose="020F0302020204030204" pitchFamily="34" charset="0"/>
              </a:rPr>
              <a:t>עיבוד הנתונים</a:t>
            </a:r>
          </a:p>
        </p:txBody>
      </p:sp>
      <p:sp>
        <p:nvSpPr>
          <p:cNvPr id="12" name="Rectangle 11">
            <a:extLst>
              <a:ext uri="{FF2B5EF4-FFF2-40B4-BE49-F238E27FC236}">
                <a16:creationId xmlns:a16="http://schemas.microsoft.com/office/drawing/2014/main" id="{1FC8FE52-F7B6-39B1-20CF-D415C6DA6EB2}"/>
              </a:ext>
            </a:extLst>
          </p:cNvPr>
          <p:cNvSpPr/>
          <p:nvPr/>
        </p:nvSpPr>
        <p:spPr>
          <a:xfrm>
            <a:off x="9782629" y="516622"/>
            <a:ext cx="2007590" cy="45719"/>
          </a:xfrm>
          <a:prstGeom prst="rect">
            <a:avLst/>
          </a:prstGeom>
          <a:solidFill>
            <a:schemeClr val="accent2">
              <a:lumMod val="60000"/>
              <a:lumOff val="40000"/>
            </a:schemeClr>
          </a:solidFill>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b="1">
              <a:ln w="22225">
                <a:solidFill>
                  <a:schemeClr val="accent2"/>
                </a:solidFill>
                <a:prstDash val="solid"/>
              </a:ln>
              <a:solidFill>
                <a:schemeClr val="accent2">
                  <a:lumMod val="40000"/>
                  <a:lumOff val="60000"/>
                </a:schemeClr>
              </a:solidFill>
            </a:endParaRPr>
          </a:p>
        </p:txBody>
      </p:sp>
      <p:graphicFrame>
        <p:nvGraphicFramePr>
          <p:cNvPr id="3" name="Diagram 2">
            <a:extLst>
              <a:ext uri="{FF2B5EF4-FFF2-40B4-BE49-F238E27FC236}">
                <a16:creationId xmlns:a16="http://schemas.microsoft.com/office/drawing/2014/main" id="{C56880D4-C41E-244D-31BF-363A4A88D6AB}"/>
              </a:ext>
            </a:extLst>
          </p:cNvPr>
          <p:cNvGraphicFramePr/>
          <p:nvPr>
            <p:extLst>
              <p:ext uri="{D42A27DB-BD31-4B8C-83A1-F6EECF244321}">
                <p14:modId xmlns:p14="http://schemas.microsoft.com/office/powerpoint/2010/main" val="145094160"/>
              </p:ext>
            </p:extLst>
          </p:nvPr>
        </p:nvGraphicFramePr>
        <p:xfrm>
          <a:off x="361950" y="746606"/>
          <a:ext cx="11428269" cy="5873636"/>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16526092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B670DBD5-770C-4383-9F54-5B86E86BD5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10277" y="0"/>
            <a:ext cx="9771446" cy="6858000"/>
          </a:xfrm>
          <a:custGeom>
            <a:avLst/>
            <a:gdLst>
              <a:gd name="connsiteX0" fmla="*/ 1422188 w 9771446"/>
              <a:gd name="connsiteY0" fmla="*/ 0 h 6858000"/>
              <a:gd name="connsiteX1" fmla="*/ 8349258 w 9771446"/>
              <a:gd name="connsiteY1" fmla="*/ 0 h 6858000"/>
              <a:gd name="connsiteX2" fmla="*/ 8502224 w 9771446"/>
              <a:gd name="connsiteY2" fmla="*/ 159673 h 6858000"/>
              <a:gd name="connsiteX3" fmla="*/ 9771446 w 9771446"/>
              <a:gd name="connsiteY3" fmla="*/ 3429001 h 6858000"/>
              <a:gd name="connsiteX4" fmla="*/ 8502224 w 9771446"/>
              <a:gd name="connsiteY4" fmla="*/ 6698330 h 6858000"/>
              <a:gd name="connsiteX5" fmla="*/ 8349260 w 9771446"/>
              <a:gd name="connsiteY5" fmla="*/ 6858000 h 6858000"/>
              <a:gd name="connsiteX6" fmla="*/ 1422186 w 9771446"/>
              <a:gd name="connsiteY6" fmla="*/ 6858000 h 6858000"/>
              <a:gd name="connsiteX7" fmla="*/ 1269223 w 9771446"/>
              <a:gd name="connsiteY7" fmla="*/ 6698330 h 6858000"/>
              <a:gd name="connsiteX8" fmla="*/ 0 w 9771446"/>
              <a:gd name="connsiteY8" fmla="*/ 3429001 h 6858000"/>
              <a:gd name="connsiteX9" fmla="*/ 1269223 w 9771446"/>
              <a:gd name="connsiteY9" fmla="*/ 15967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771446" h="6858000">
                <a:moveTo>
                  <a:pt x="1422188" y="0"/>
                </a:moveTo>
                <a:lnTo>
                  <a:pt x="8349258" y="0"/>
                </a:lnTo>
                <a:lnTo>
                  <a:pt x="8502224" y="159673"/>
                </a:lnTo>
                <a:cubicBezTo>
                  <a:pt x="9290813" y="1023162"/>
                  <a:pt x="9771446" y="2170221"/>
                  <a:pt x="9771446" y="3429001"/>
                </a:cubicBezTo>
                <a:cubicBezTo>
                  <a:pt x="9771446" y="4687781"/>
                  <a:pt x="9290813" y="5834840"/>
                  <a:pt x="8502224" y="6698330"/>
                </a:cubicBezTo>
                <a:lnTo>
                  <a:pt x="8349260" y="6858000"/>
                </a:lnTo>
                <a:lnTo>
                  <a:pt x="1422186" y="6858000"/>
                </a:lnTo>
                <a:lnTo>
                  <a:pt x="1269223" y="6698330"/>
                </a:lnTo>
                <a:cubicBezTo>
                  <a:pt x="480633" y="5834840"/>
                  <a:pt x="0" y="4687781"/>
                  <a:pt x="0" y="3429001"/>
                </a:cubicBezTo>
                <a:cubicBezTo>
                  <a:pt x="0" y="2170221"/>
                  <a:pt x="480633" y="1023162"/>
                  <a:pt x="1269223" y="159673"/>
                </a:cubicBezTo>
                <a:close/>
              </a:path>
            </a:pathLst>
          </a:custGeom>
          <a:solidFill>
            <a:schemeClr val="bg1">
              <a:lumMod val="85000"/>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 name="Picture 1" descr="Diagram&#10;&#10;Description automatically generated">
            <a:extLst>
              <a:ext uri="{FF2B5EF4-FFF2-40B4-BE49-F238E27FC236}">
                <a16:creationId xmlns:a16="http://schemas.microsoft.com/office/drawing/2014/main" id="{11BE56DB-4FE5-4FFF-2EA2-4068450CCADE}"/>
              </a:ext>
            </a:extLst>
          </p:cNvPr>
          <p:cNvPicPr>
            <a:picLocks noChangeAspect="1"/>
          </p:cNvPicPr>
          <p:nvPr/>
        </p:nvPicPr>
        <p:blipFill rotWithShape="1">
          <a:blip r:embed="rId3">
            <a:alphaModFix amt="35000"/>
            <a:duotone>
              <a:schemeClr val="accent4">
                <a:shade val="45000"/>
                <a:satMod val="135000"/>
              </a:schemeClr>
              <a:prstClr val="white"/>
            </a:duotone>
            <a:extLst>
              <a:ext uri="{BEBA8EAE-BF5A-486C-A8C5-ECC9F3942E4B}">
                <a14:imgProps xmlns:a14="http://schemas.microsoft.com/office/drawing/2010/main">
                  <a14:imgLayer r:embed="rId4">
                    <a14:imgEffect>
                      <a14:artisticPhotocopy/>
                    </a14:imgEffect>
                  </a14:imgLayer>
                </a14:imgProps>
              </a:ext>
            </a:extLst>
          </a:blip>
          <a:srcRect t="15705" r="-1" b="30013"/>
          <a:stretch/>
        </p:blipFill>
        <p:spPr>
          <a:xfrm rot="10800000">
            <a:off x="1" y="0"/>
            <a:ext cx="12191999" cy="6858000"/>
          </a:xfrm>
          <a:prstGeom prst="rect">
            <a:avLst/>
          </a:prstGeom>
        </p:spPr>
      </p:pic>
      <p:sp>
        <p:nvSpPr>
          <p:cNvPr id="5" name="Rectangle 4">
            <a:extLst>
              <a:ext uri="{FF2B5EF4-FFF2-40B4-BE49-F238E27FC236}">
                <a16:creationId xmlns:a16="http://schemas.microsoft.com/office/drawing/2014/main" id="{E62BD421-DE26-EE30-1107-BA2FE6C70AB6}"/>
              </a:ext>
            </a:extLst>
          </p:cNvPr>
          <p:cNvSpPr/>
          <p:nvPr/>
        </p:nvSpPr>
        <p:spPr>
          <a:xfrm flipV="1">
            <a:off x="8795657" y="479425"/>
            <a:ext cx="2994562" cy="49340"/>
          </a:xfrm>
          <a:prstGeom prst="rect">
            <a:avLst/>
          </a:prstGeom>
          <a:solidFill>
            <a:schemeClr val="accent2">
              <a:lumMod val="60000"/>
              <a:lumOff val="40000"/>
            </a:schemeClr>
          </a:solidFill>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b="1">
              <a:ln w="22225">
                <a:solidFill>
                  <a:schemeClr val="accent2"/>
                </a:solidFill>
                <a:prstDash val="solid"/>
              </a:ln>
              <a:solidFill>
                <a:schemeClr val="accent2">
                  <a:lumMod val="40000"/>
                  <a:lumOff val="60000"/>
                </a:schemeClr>
              </a:solidFill>
            </a:endParaRPr>
          </a:p>
        </p:txBody>
      </p:sp>
      <p:sp>
        <p:nvSpPr>
          <p:cNvPr id="6" name="Subtitle 8">
            <a:extLst>
              <a:ext uri="{FF2B5EF4-FFF2-40B4-BE49-F238E27FC236}">
                <a16:creationId xmlns:a16="http://schemas.microsoft.com/office/drawing/2014/main" id="{D61A3877-57BD-3FD6-73D0-E6F5B2BAB6A1}"/>
              </a:ext>
            </a:extLst>
          </p:cNvPr>
          <p:cNvSpPr txBox="1">
            <a:spLocks/>
          </p:cNvSpPr>
          <p:nvPr/>
        </p:nvSpPr>
        <p:spPr>
          <a:xfrm>
            <a:off x="5943600" y="71000"/>
            <a:ext cx="5846619" cy="457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he-IL" dirty="0">
                <a:latin typeface="Calibri Light" panose="020F0302020204030204" pitchFamily="34" charset="0"/>
                <a:ea typeface="+mj-ea"/>
                <a:cs typeface="Calibri Light" panose="020F0302020204030204" pitchFamily="34" charset="0"/>
              </a:rPr>
              <a:t>ניתוח סטטיסטי ראשוני</a:t>
            </a:r>
            <a:endParaRPr lang="he-IL" dirty="0">
              <a:highlight>
                <a:srgbClr val="FFFF00"/>
              </a:highlight>
              <a:latin typeface="Calibri Light" panose="020F0302020204030204" pitchFamily="34" charset="0"/>
              <a:ea typeface="+mj-ea"/>
              <a:cs typeface="Calibri Light" panose="020F0302020204030204" pitchFamily="34" charset="0"/>
            </a:endParaRPr>
          </a:p>
        </p:txBody>
      </p:sp>
      <p:sp>
        <p:nvSpPr>
          <p:cNvPr id="13" name="TextBox 12">
            <a:extLst>
              <a:ext uri="{FF2B5EF4-FFF2-40B4-BE49-F238E27FC236}">
                <a16:creationId xmlns:a16="http://schemas.microsoft.com/office/drawing/2014/main" id="{E9898392-4100-BC94-BD0C-6A505AA61DEA}"/>
              </a:ext>
            </a:extLst>
          </p:cNvPr>
          <p:cNvSpPr txBox="1"/>
          <p:nvPr/>
        </p:nvSpPr>
        <p:spPr>
          <a:xfrm>
            <a:off x="923110" y="672993"/>
            <a:ext cx="10867109" cy="2705997"/>
          </a:xfrm>
          <a:prstGeom prst="rect">
            <a:avLst/>
          </a:prstGeom>
          <a:noFill/>
        </p:spPr>
        <p:txBody>
          <a:bodyPr wrap="square">
            <a:spAutoFit/>
          </a:bodyPr>
          <a:lstStyle/>
          <a:p>
            <a:pPr marL="457200" indent="-457200" algn="r" rtl="1" fontAlgn="base">
              <a:lnSpc>
                <a:spcPct val="200000"/>
              </a:lnSpc>
              <a:buFont typeface="Arial" panose="020B0604020202020204" pitchFamily="34" charset="0"/>
              <a:buChar char="•"/>
            </a:pPr>
            <a:r>
              <a:rPr lang="he-IL" sz="2200" b="0" i="0" u="none" strike="noStrike" dirty="0">
                <a:effectLst/>
                <a:latin typeface="Calibri Light" panose="020F0302020204030204" pitchFamily="34" charset="0"/>
                <a:cs typeface="Calibri Light" panose="020F0302020204030204" pitchFamily="34" charset="0"/>
              </a:rPr>
              <a:t>התפלגות התצפיות בין קבוצות לפי תאריך הלידה: </a:t>
            </a:r>
            <a:endParaRPr lang="en-US" sz="2200" b="0" i="0" u="none" strike="noStrike" dirty="0">
              <a:effectLst/>
              <a:latin typeface="Calibri Light" panose="020F0302020204030204" pitchFamily="34" charset="0"/>
              <a:cs typeface="Calibri Light" panose="020F0302020204030204" pitchFamily="34" charset="0"/>
            </a:endParaRPr>
          </a:p>
          <a:p>
            <a:pPr marL="457200" indent="-457200" algn="r" rtl="1" fontAlgn="base">
              <a:lnSpc>
                <a:spcPct val="200000"/>
              </a:lnSpc>
              <a:buFont typeface="Arial" panose="020B0604020202020204" pitchFamily="34" charset="0"/>
              <a:buChar char="•"/>
            </a:pPr>
            <a:endParaRPr lang="en-US" sz="2200" dirty="0">
              <a:latin typeface="Calibri Light" panose="020F0302020204030204" pitchFamily="34" charset="0"/>
              <a:cs typeface="Calibri Light" panose="020F0302020204030204" pitchFamily="34" charset="0"/>
            </a:endParaRPr>
          </a:p>
          <a:p>
            <a:pPr algn="r" rtl="1" fontAlgn="base">
              <a:lnSpc>
                <a:spcPct val="200000"/>
              </a:lnSpc>
            </a:pPr>
            <a:endParaRPr lang="en-US" sz="2200" b="0" i="0" u="none" strike="noStrike" dirty="0">
              <a:effectLst/>
              <a:latin typeface="Calibri Light" panose="020F0302020204030204" pitchFamily="34" charset="0"/>
              <a:cs typeface="Calibri Light" panose="020F0302020204030204" pitchFamily="34" charset="0"/>
            </a:endParaRPr>
          </a:p>
          <a:p>
            <a:pPr marL="457200" indent="-457200" algn="r" rtl="1" fontAlgn="base">
              <a:lnSpc>
                <a:spcPct val="200000"/>
              </a:lnSpc>
              <a:buFont typeface="Arial" panose="020B0604020202020204" pitchFamily="34" charset="0"/>
              <a:buChar char="•"/>
            </a:pPr>
            <a:r>
              <a:rPr lang="he-IL" sz="2200" dirty="0">
                <a:latin typeface="Calibri Light" panose="020F0302020204030204" pitchFamily="34" charset="0"/>
                <a:cs typeface="Calibri Light" panose="020F0302020204030204" pitchFamily="34" charset="0"/>
              </a:rPr>
              <a:t>אחוז התינוקות עם מחלה אוטופית לפי קבוצת תאריך לידה: </a:t>
            </a:r>
            <a:endParaRPr lang="en-US" sz="2200" dirty="0">
              <a:latin typeface="Calibri Light" panose="020F0302020204030204" pitchFamily="34" charset="0"/>
              <a:cs typeface="Calibri Light" panose="020F0302020204030204" pitchFamily="34" charset="0"/>
            </a:endParaRPr>
          </a:p>
        </p:txBody>
      </p:sp>
      <p:graphicFrame>
        <p:nvGraphicFramePr>
          <p:cNvPr id="14" name="Table 14">
            <a:extLst>
              <a:ext uri="{FF2B5EF4-FFF2-40B4-BE49-F238E27FC236}">
                <a16:creationId xmlns:a16="http://schemas.microsoft.com/office/drawing/2014/main" id="{20EA2E5E-EA59-E6EB-CEA5-D2C348CA7144}"/>
              </a:ext>
            </a:extLst>
          </p:cNvPr>
          <p:cNvGraphicFramePr>
            <a:graphicFrameLocks noGrp="1"/>
          </p:cNvGraphicFramePr>
          <p:nvPr>
            <p:extLst>
              <p:ext uri="{D42A27DB-BD31-4B8C-83A1-F6EECF244321}">
                <p14:modId xmlns:p14="http://schemas.microsoft.com/office/powerpoint/2010/main" val="2309391129"/>
              </p:ext>
            </p:extLst>
          </p:nvPr>
        </p:nvGraphicFramePr>
        <p:xfrm>
          <a:off x="521329" y="728036"/>
          <a:ext cx="3867791" cy="2194560"/>
        </p:xfrm>
        <a:graphic>
          <a:graphicData uri="http://schemas.openxmlformats.org/drawingml/2006/table">
            <a:tbl>
              <a:tblPr firstRow="1" bandRow="1">
                <a:tableStyleId>{72833802-FEF1-4C79-8D5D-14CF1EAF98D9}</a:tableStyleId>
              </a:tblPr>
              <a:tblGrid>
                <a:gridCol w="2263786">
                  <a:extLst>
                    <a:ext uri="{9D8B030D-6E8A-4147-A177-3AD203B41FA5}">
                      <a16:colId xmlns:a16="http://schemas.microsoft.com/office/drawing/2014/main" val="1824623681"/>
                    </a:ext>
                  </a:extLst>
                </a:gridCol>
                <a:gridCol w="1604005">
                  <a:extLst>
                    <a:ext uri="{9D8B030D-6E8A-4147-A177-3AD203B41FA5}">
                      <a16:colId xmlns:a16="http://schemas.microsoft.com/office/drawing/2014/main" val="1502976131"/>
                    </a:ext>
                  </a:extLst>
                </a:gridCol>
              </a:tblGrid>
              <a:tr h="331555">
                <a:tc>
                  <a:txBody>
                    <a:bodyPr/>
                    <a:lstStyle/>
                    <a:p>
                      <a:r>
                        <a:rPr lang="en-US" dirty="0"/>
                        <a:t>Group – Birth date</a:t>
                      </a:r>
                    </a:p>
                  </a:txBody>
                  <a:tcPr/>
                </a:tc>
                <a:tc>
                  <a:txBody>
                    <a:bodyPr/>
                    <a:lstStyle/>
                    <a:p>
                      <a:r>
                        <a:rPr lang="en-US" dirty="0"/>
                        <a:t>Sample size</a:t>
                      </a:r>
                    </a:p>
                  </a:txBody>
                  <a:tcPr/>
                </a:tc>
                <a:extLst>
                  <a:ext uri="{0D108BD9-81ED-4DB2-BD59-A6C34878D82A}">
                    <a16:rowId xmlns:a16="http://schemas.microsoft.com/office/drawing/2014/main" val="797423162"/>
                  </a:ext>
                </a:extLst>
              </a:tr>
              <a:tr h="331555">
                <a:tc>
                  <a:txBody>
                    <a:bodyPr/>
                    <a:lstStyle/>
                    <a:p>
                      <a:r>
                        <a:rPr lang="en-US" dirty="0"/>
                        <a:t>Up to March 19</a:t>
                      </a:r>
                    </a:p>
                  </a:txBody>
                  <a:tcPr>
                    <a:solidFill>
                      <a:schemeClr val="bg1"/>
                    </a:solidFill>
                  </a:tcPr>
                </a:tc>
                <a:tc>
                  <a:txBody>
                    <a:bodyPr/>
                    <a:lstStyle/>
                    <a:p>
                      <a:r>
                        <a:rPr lang="en-US" dirty="0"/>
                        <a:t>172</a:t>
                      </a:r>
                    </a:p>
                  </a:txBody>
                  <a:tcPr>
                    <a:solidFill>
                      <a:schemeClr val="bg1"/>
                    </a:solidFill>
                  </a:tcPr>
                </a:tc>
                <a:extLst>
                  <a:ext uri="{0D108BD9-81ED-4DB2-BD59-A6C34878D82A}">
                    <a16:rowId xmlns:a16="http://schemas.microsoft.com/office/drawing/2014/main" val="1386073389"/>
                  </a:ext>
                </a:extLst>
              </a:tr>
              <a:tr h="331555">
                <a:tc>
                  <a:txBody>
                    <a:bodyPr/>
                    <a:lstStyle/>
                    <a:p>
                      <a:r>
                        <a:rPr lang="en-US" dirty="0"/>
                        <a:t>March19 to March20</a:t>
                      </a:r>
                    </a:p>
                  </a:txBody>
                  <a:tcPr>
                    <a:solidFill>
                      <a:schemeClr val="bg1"/>
                    </a:solidFill>
                  </a:tcPr>
                </a:tc>
                <a:tc>
                  <a:txBody>
                    <a:bodyPr/>
                    <a:lstStyle/>
                    <a:p>
                      <a:r>
                        <a:rPr lang="en-US" dirty="0"/>
                        <a:t>650</a:t>
                      </a:r>
                    </a:p>
                  </a:txBody>
                  <a:tcPr>
                    <a:solidFill>
                      <a:schemeClr val="bg1"/>
                    </a:solidFill>
                  </a:tcPr>
                </a:tc>
                <a:extLst>
                  <a:ext uri="{0D108BD9-81ED-4DB2-BD59-A6C34878D82A}">
                    <a16:rowId xmlns:a16="http://schemas.microsoft.com/office/drawing/2014/main" val="3445154653"/>
                  </a:ext>
                </a:extLst>
              </a:tr>
              <a:tr h="331555">
                <a:tc>
                  <a:txBody>
                    <a:bodyPr/>
                    <a:lstStyle/>
                    <a:p>
                      <a:r>
                        <a:rPr lang="en-US" dirty="0"/>
                        <a:t>March20 to Feb21</a:t>
                      </a:r>
                    </a:p>
                  </a:txBody>
                  <a:tcPr>
                    <a:solidFill>
                      <a:schemeClr val="bg1"/>
                    </a:solidFill>
                  </a:tcPr>
                </a:tc>
                <a:tc>
                  <a:txBody>
                    <a:bodyPr/>
                    <a:lstStyle/>
                    <a:p>
                      <a:r>
                        <a:rPr lang="en-US" dirty="0"/>
                        <a:t>623</a:t>
                      </a:r>
                    </a:p>
                  </a:txBody>
                  <a:tcPr>
                    <a:solidFill>
                      <a:schemeClr val="bg1"/>
                    </a:solidFill>
                  </a:tcPr>
                </a:tc>
                <a:extLst>
                  <a:ext uri="{0D108BD9-81ED-4DB2-BD59-A6C34878D82A}">
                    <a16:rowId xmlns:a16="http://schemas.microsoft.com/office/drawing/2014/main" val="2013258892"/>
                  </a:ext>
                </a:extLst>
              </a:tr>
              <a:tr h="331555">
                <a:tc>
                  <a:txBody>
                    <a:bodyPr/>
                    <a:lstStyle/>
                    <a:p>
                      <a:r>
                        <a:rPr lang="en-US" dirty="0"/>
                        <a:t>From Feb21</a:t>
                      </a:r>
                    </a:p>
                  </a:txBody>
                  <a:tcPr>
                    <a:solidFill>
                      <a:schemeClr val="bg1"/>
                    </a:solidFill>
                  </a:tcPr>
                </a:tc>
                <a:tc>
                  <a:txBody>
                    <a:bodyPr/>
                    <a:lstStyle/>
                    <a:p>
                      <a:r>
                        <a:rPr lang="en-US" dirty="0"/>
                        <a:t>195</a:t>
                      </a:r>
                    </a:p>
                  </a:txBody>
                  <a:tcPr>
                    <a:solidFill>
                      <a:schemeClr val="bg1"/>
                    </a:solidFill>
                  </a:tcPr>
                </a:tc>
                <a:extLst>
                  <a:ext uri="{0D108BD9-81ED-4DB2-BD59-A6C34878D82A}">
                    <a16:rowId xmlns:a16="http://schemas.microsoft.com/office/drawing/2014/main" val="682333040"/>
                  </a:ext>
                </a:extLst>
              </a:tr>
              <a:tr h="331555">
                <a:tc>
                  <a:txBody>
                    <a:bodyPr/>
                    <a:lstStyle/>
                    <a:p>
                      <a:r>
                        <a:rPr lang="en-US" b="1" dirty="0"/>
                        <a:t>TOTAL</a:t>
                      </a:r>
                    </a:p>
                  </a:txBody>
                  <a:tcPr>
                    <a:solidFill>
                      <a:schemeClr val="bg1"/>
                    </a:solidFill>
                  </a:tcPr>
                </a:tc>
                <a:tc>
                  <a:txBody>
                    <a:bodyPr/>
                    <a:lstStyle/>
                    <a:p>
                      <a:r>
                        <a:rPr lang="en-US" b="1" dirty="0"/>
                        <a:t>1640</a:t>
                      </a:r>
                    </a:p>
                  </a:txBody>
                  <a:tcPr>
                    <a:solidFill>
                      <a:schemeClr val="bg1"/>
                    </a:solidFill>
                  </a:tcPr>
                </a:tc>
                <a:extLst>
                  <a:ext uri="{0D108BD9-81ED-4DB2-BD59-A6C34878D82A}">
                    <a16:rowId xmlns:a16="http://schemas.microsoft.com/office/drawing/2014/main" val="2667117378"/>
                  </a:ext>
                </a:extLst>
              </a:tr>
            </a:tbl>
          </a:graphicData>
        </a:graphic>
      </p:graphicFrame>
      <p:pic>
        <p:nvPicPr>
          <p:cNvPr id="4" name="Picture 3" descr="A picture containing text, screenshot, plot, line&#10;&#10;Description automatically generated">
            <a:extLst>
              <a:ext uri="{FF2B5EF4-FFF2-40B4-BE49-F238E27FC236}">
                <a16:creationId xmlns:a16="http://schemas.microsoft.com/office/drawing/2014/main" id="{1236F95C-9DE2-9936-AC48-BDFAE1A88F6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2738" y="3471236"/>
            <a:ext cx="10981723" cy="3294518"/>
          </a:xfrm>
          <a:prstGeom prst="rect">
            <a:avLst/>
          </a:prstGeom>
        </p:spPr>
      </p:pic>
    </p:spTree>
    <p:extLst>
      <p:ext uri="{BB962C8B-B14F-4D97-AF65-F5344CB8AC3E}">
        <p14:creationId xmlns:p14="http://schemas.microsoft.com/office/powerpoint/2010/main" val="8922590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4" name="Rectangle 63">
            <a:extLst>
              <a:ext uri="{FF2B5EF4-FFF2-40B4-BE49-F238E27FC236}">
                <a16:creationId xmlns:a16="http://schemas.microsoft.com/office/drawing/2014/main" id="{8B089790-F4B6-46A7-BB28-7B74A9A9EF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9A191B90-62D1-4718-B891-6A3FC82DD6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pic>
        <p:nvPicPr>
          <p:cNvPr id="23" name="Picture 22" descr="A child playing with a toy&#10;&#10;Description automatically generated with medium confidence">
            <a:extLst>
              <a:ext uri="{FF2B5EF4-FFF2-40B4-BE49-F238E27FC236}">
                <a16:creationId xmlns:a16="http://schemas.microsoft.com/office/drawing/2014/main" id="{15AC8C56-5A27-2FA9-E557-4790DEFC893F}"/>
              </a:ext>
            </a:extLst>
          </p:cNvPr>
          <p:cNvPicPr>
            <a:picLocks noChangeAspect="1"/>
          </p:cNvPicPr>
          <p:nvPr/>
        </p:nvPicPr>
        <p:blipFill rotWithShape="1">
          <a:blip r:embed="rId3">
            <a:alphaModFix amt="50000"/>
            <a:duotone>
              <a:schemeClr val="accent5">
                <a:shade val="45000"/>
                <a:satMod val="135000"/>
              </a:schemeClr>
              <a:prstClr val="white"/>
            </a:duotone>
            <a:extLst>
              <a:ext uri="{28A0092B-C50C-407E-A947-70E740481C1C}">
                <a14:useLocalDpi xmlns:a14="http://schemas.microsoft.com/office/drawing/2010/main" val="0"/>
              </a:ext>
            </a:extLst>
          </a:blip>
          <a:srcRect l="14950" t="14950"/>
          <a:stretch/>
        </p:blipFill>
        <p:spPr>
          <a:xfrm>
            <a:off x="-18231" y="0"/>
            <a:ext cx="12192000" cy="6858000"/>
          </a:xfrm>
          <a:prstGeom prst="rect">
            <a:avLst/>
          </a:prstGeom>
        </p:spPr>
      </p:pic>
      <p:grpSp>
        <p:nvGrpSpPr>
          <p:cNvPr id="68" name="Group 67">
            <a:extLst>
              <a:ext uri="{FF2B5EF4-FFF2-40B4-BE49-F238E27FC236}">
                <a16:creationId xmlns:a16="http://schemas.microsoft.com/office/drawing/2014/main" id="{63A1050F-42B7-42F4-9436-314DB03DE4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8231" y="-1504"/>
            <a:ext cx="4527885" cy="2330553"/>
            <a:chOff x="6867015" y="-1"/>
            <a:chExt cx="5324985" cy="3251912"/>
          </a:xfrm>
          <a:solidFill>
            <a:schemeClr val="bg1">
              <a:alpha val="30000"/>
            </a:schemeClr>
          </a:solidFill>
        </p:grpSpPr>
        <p:sp>
          <p:nvSpPr>
            <p:cNvPr id="69" name="Freeform: Shape 68">
              <a:extLst>
                <a:ext uri="{FF2B5EF4-FFF2-40B4-BE49-F238E27FC236}">
                  <a16:creationId xmlns:a16="http://schemas.microsoft.com/office/drawing/2014/main" id="{23D407BF-2834-499F-A121-4FF4919FC7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Freeform: Shape 69">
              <a:extLst>
                <a:ext uri="{FF2B5EF4-FFF2-40B4-BE49-F238E27FC236}">
                  <a16:creationId xmlns:a16="http://schemas.microsoft.com/office/drawing/2014/main" id="{57C515C8-97E1-406F-BA1C-EB6AD75B0D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Freeform: Shape 70">
              <a:extLst>
                <a:ext uri="{FF2B5EF4-FFF2-40B4-BE49-F238E27FC236}">
                  <a16:creationId xmlns:a16="http://schemas.microsoft.com/office/drawing/2014/main" id="{D8DBBF75-CCF9-41BE-9004-7834D096B2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Freeform: Shape 71">
              <a:extLst>
                <a:ext uri="{FF2B5EF4-FFF2-40B4-BE49-F238E27FC236}">
                  <a16:creationId xmlns:a16="http://schemas.microsoft.com/office/drawing/2014/main" id="{B3DEBE2A-7C62-4E08-B6AC-3C744D2B27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4" name="Group 73">
            <a:extLst>
              <a:ext uri="{FF2B5EF4-FFF2-40B4-BE49-F238E27FC236}">
                <a16:creationId xmlns:a16="http://schemas.microsoft.com/office/drawing/2014/main" id="{CB04806E-DE07-4370-8B2D-439E32B3A25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9058275" y="4146310"/>
            <a:ext cx="3142400" cy="2716805"/>
            <a:chOff x="-305" y="-4155"/>
            <a:chExt cx="2514948" cy="2174333"/>
          </a:xfrm>
          <a:solidFill>
            <a:schemeClr val="bg1">
              <a:alpha val="30000"/>
            </a:schemeClr>
          </a:solidFill>
        </p:grpSpPr>
        <p:sp>
          <p:nvSpPr>
            <p:cNvPr id="75" name="Freeform: Shape 74">
              <a:extLst>
                <a:ext uri="{FF2B5EF4-FFF2-40B4-BE49-F238E27FC236}">
                  <a16:creationId xmlns:a16="http://schemas.microsoft.com/office/drawing/2014/main" id="{56D2FDC8-0ECE-4F3D-BC43-B5B225668F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Freeform: Shape 75">
              <a:extLst>
                <a:ext uri="{FF2B5EF4-FFF2-40B4-BE49-F238E27FC236}">
                  <a16:creationId xmlns:a16="http://schemas.microsoft.com/office/drawing/2014/main" id="{2E79AFB9-7B8D-4C53-9DB3-E5AB8D8873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Freeform: Shape 76">
              <a:extLst>
                <a:ext uri="{FF2B5EF4-FFF2-40B4-BE49-F238E27FC236}">
                  <a16:creationId xmlns:a16="http://schemas.microsoft.com/office/drawing/2014/main" id="{92C94F38-99EB-4C61-AF5E-554B823A5B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78" name="Freeform: Shape 77">
              <a:extLst>
                <a:ext uri="{FF2B5EF4-FFF2-40B4-BE49-F238E27FC236}">
                  <a16:creationId xmlns:a16="http://schemas.microsoft.com/office/drawing/2014/main" id="{58F14535-714F-4FC9-A597-27DDE229DB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8" name="Rectangle 27">
            <a:extLst>
              <a:ext uri="{FF2B5EF4-FFF2-40B4-BE49-F238E27FC236}">
                <a16:creationId xmlns:a16="http://schemas.microsoft.com/office/drawing/2014/main" id="{E53D46C5-8DE3-DE29-E535-8248AA659B55}"/>
              </a:ext>
            </a:extLst>
          </p:cNvPr>
          <p:cNvSpPr/>
          <p:nvPr/>
        </p:nvSpPr>
        <p:spPr>
          <a:xfrm>
            <a:off x="9601200" y="415417"/>
            <a:ext cx="2375507" cy="45719"/>
          </a:xfrm>
          <a:prstGeom prst="rect">
            <a:avLst/>
          </a:prstGeom>
          <a:solidFill>
            <a:schemeClr val="accent2">
              <a:lumMod val="60000"/>
              <a:lumOff val="40000"/>
            </a:schemeClr>
          </a:solidFill>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b="1">
              <a:ln w="22225">
                <a:solidFill>
                  <a:schemeClr val="accent2"/>
                </a:solidFill>
                <a:prstDash val="solid"/>
              </a:ln>
              <a:solidFill>
                <a:schemeClr val="accent2">
                  <a:lumMod val="40000"/>
                  <a:lumOff val="60000"/>
                </a:schemeClr>
              </a:solidFill>
            </a:endParaRPr>
          </a:p>
        </p:txBody>
      </p:sp>
      <p:sp>
        <p:nvSpPr>
          <p:cNvPr id="5" name="Subtitle 8">
            <a:extLst>
              <a:ext uri="{FF2B5EF4-FFF2-40B4-BE49-F238E27FC236}">
                <a16:creationId xmlns:a16="http://schemas.microsoft.com/office/drawing/2014/main" id="{19F36263-FEBC-AFAE-B148-E0C34F0F4060}"/>
              </a:ext>
            </a:extLst>
          </p:cNvPr>
          <p:cNvSpPr txBox="1">
            <a:spLocks/>
          </p:cNvSpPr>
          <p:nvPr/>
        </p:nvSpPr>
        <p:spPr>
          <a:xfrm>
            <a:off x="6204873" y="1938"/>
            <a:ext cx="5921915" cy="457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he-IL" dirty="0">
                <a:latin typeface="Calibri Light" panose="020F0302020204030204" pitchFamily="34" charset="0"/>
                <a:ea typeface="+mj-ea"/>
                <a:cs typeface="Calibri Light" panose="020F0302020204030204" pitchFamily="34" charset="0"/>
              </a:rPr>
              <a:t>מאפייני המשתנים</a:t>
            </a:r>
          </a:p>
        </p:txBody>
      </p:sp>
      <p:graphicFrame>
        <p:nvGraphicFramePr>
          <p:cNvPr id="3" name="Diagram 2">
            <a:extLst>
              <a:ext uri="{FF2B5EF4-FFF2-40B4-BE49-F238E27FC236}">
                <a16:creationId xmlns:a16="http://schemas.microsoft.com/office/drawing/2014/main" id="{BFE5EF96-0A3F-96D2-C82D-1C85BF1780F2}"/>
              </a:ext>
            </a:extLst>
          </p:cNvPr>
          <p:cNvGraphicFramePr/>
          <p:nvPr>
            <p:extLst>
              <p:ext uri="{D42A27DB-BD31-4B8C-83A1-F6EECF244321}">
                <p14:modId xmlns:p14="http://schemas.microsoft.com/office/powerpoint/2010/main" val="876238930"/>
              </p:ext>
            </p:extLst>
          </p:nvPr>
        </p:nvGraphicFramePr>
        <p:xfrm>
          <a:off x="81179" y="3250096"/>
          <a:ext cx="8191491" cy="36829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2" name="TextBox 11">
            <a:extLst>
              <a:ext uri="{FF2B5EF4-FFF2-40B4-BE49-F238E27FC236}">
                <a16:creationId xmlns:a16="http://schemas.microsoft.com/office/drawing/2014/main" id="{7D93C2FA-F0ED-DB90-C11C-D1EC7FD8CD05}"/>
              </a:ext>
            </a:extLst>
          </p:cNvPr>
          <p:cNvSpPr txBox="1"/>
          <p:nvPr/>
        </p:nvSpPr>
        <p:spPr>
          <a:xfrm>
            <a:off x="636104" y="609772"/>
            <a:ext cx="11348736" cy="2062103"/>
          </a:xfrm>
          <a:prstGeom prst="rect">
            <a:avLst/>
          </a:prstGeom>
          <a:noFill/>
        </p:spPr>
        <p:txBody>
          <a:bodyPr wrap="square" rtlCol="0">
            <a:spAutoFit/>
          </a:bodyPr>
          <a:lstStyle/>
          <a:p>
            <a:pPr lvl="0" algn="r" rtl="1">
              <a:buNone/>
            </a:pPr>
            <a:r>
              <a:rPr lang="he-IL" sz="2200" b="1" dirty="0">
                <a:latin typeface="Calibri Light" panose="020F0302020204030204" pitchFamily="34" charset="0"/>
                <a:cs typeface="Calibri Light" panose="020F0302020204030204" pitchFamily="34" charset="0"/>
              </a:rPr>
              <a:t>משתנים שירדו - </a:t>
            </a:r>
            <a:r>
              <a:rPr lang="he-IL" sz="2200" dirty="0">
                <a:latin typeface="Calibri Light" panose="020F0302020204030204" pitchFamily="34" charset="0"/>
                <a:cs typeface="Calibri Light" panose="020F0302020204030204" pitchFamily="34" charset="0"/>
              </a:rPr>
              <a:t>כל משתנה שזמן רישומו אינו ידוע :</a:t>
            </a:r>
          </a:p>
          <a:p>
            <a:pPr lvl="0" algn="r" rtl="1"/>
            <a:r>
              <a:rPr lang="he-IL" sz="2200" dirty="0">
                <a:latin typeface="Calibri Light" panose="020F0302020204030204" pitchFamily="34" charset="0"/>
                <a:cs typeface="Calibri Light" panose="020F0302020204030204" pitchFamily="34" charset="0"/>
              </a:rPr>
              <a:t>1. כשלא יכולנו לדעת מה קדם למה </a:t>
            </a:r>
          </a:p>
          <a:p>
            <a:pPr lvl="0" algn="r" rtl="1"/>
            <a:r>
              <a:rPr lang="he-IL" sz="2200" dirty="0">
                <a:latin typeface="Calibri Light" panose="020F0302020204030204" pitchFamily="34" charset="0"/>
                <a:cs typeface="Calibri Light" panose="020F0302020204030204" pitchFamily="34" charset="0"/>
              </a:rPr>
              <a:t>	לדוג' - אח חולה במחלה אוטופית</a:t>
            </a:r>
          </a:p>
          <a:p>
            <a:pPr lvl="0" algn="r" rtl="1"/>
            <a:r>
              <a:rPr lang="he-IL" sz="2200" dirty="0">
                <a:latin typeface="Calibri Light" panose="020F0302020204030204" pitchFamily="34" charset="0"/>
                <a:cs typeface="Calibri Light" panose="020F0302020204030204" pitchFamily="34" charset="0"/>
              </a:rPr>
              <a:t>2. משתנים שהתיעוד עבורם מופיע רק בשנה השניה לא יכולים לשמש כמשתנים מסבירים בשנה הראשונה </a:t>
            </a:r>
            <a:br>
              <a:rPr lang="en-US" sz="2200" dirty="0">
                <a:latin typeface="Calibri Light" panose="020F0302020204030204" pitchFamily="34" charset="0"/>
                <a:cs typeface="Calibri Light" panose="020F0302020204030204" pitchFamily="34" charset="0"/>
              </a:rPr>
            </a:br>
            <a:r>
              <a:rPr lang="he-IL" sz="2200" dirty="0">
                <a:latin typeface="Calibri Light" panose="020F0302020204030204" pitchFamily="34" charset="0"/>
                <a:cs typeface="Calibri Light" panose="020F0302020204030204" pitchFamily="34" charset="0"/>
              </a:rPr>
              <a:t>	לדוג' - סוג פעוטון שנתיים, טיפול במחלה 24 חודשים.</a:t>
            </a:r>
          </a:p>
          <a:p>
            <a:pPr algn="r"/>
            <a:endParaRPr lang="en-US" dirty="0"/>
          </a:p>
        </p:txBody>
      </p:sp>
      <p:sp>
        <p:nvSpPr>
          <p:cNvPr id="14" name="Arrow: Left 13">
            <a:extLst>
              <a:ext uri="{FF2B5EF4-FFF2-40B4-BE49-F238E27FC236}">
                <a16:creationId xmlns:a16="http://schemas.microsoft.com/office/drawing/2014/main" id="{A25F94AC-F204-6362-1E54-5FC3BD04CFAA}"/>
              </a:ext>
            </a:extLst>
          </p:cNvPr>
          <p:cNvSpPr/>
          <p:nvPr/>
        </p:nvSpPr>
        <p:spPr>
          <a:xfrm>
            <a:off x="8895522" y="3796748"/>
            <a:ext cx="2445026" cy="2428584"/>
          </a:xfrm>
          <a:prstGeom prst="lef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he-IL" dirty="0"/>
              <a:t>משתנים שנכנסו למודלים</a:t>
            </a:r>
            <a:endParaRPr lang="en-US" dirty="0"/>
          </a:p>
        </p:txBody>
      </p:sp>
    </p:spTree>
    <p:extLst>
      <p:ext uri="{BB962C8B-B14F-4D97-AF65-F5344CB8AC3E}">
        <p14:creationId xmlns:p14="http://schemas.microsoft.com/office/powerpoint/2010/main" val="40818338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iagram&#10;&#10;Description automatically generated">
            <a:extLst>
              <a:ext uri="{FF2B5EF4-FFF2-40B4-BE49-F238E27FC236}">
                <a16:creationId xmlns:a16="http://schemas.microsoft.com/office/drawing/2014/main" id="{11BE56DB-4FE5-4FFF-2EA2-4068450CCADE}"/>
              </a:ext>
            </a:extLst>
          </p:cNvPr>
          <p:cNvPicPr>
            <a:picLocks noChangeAspect="1"/>
          </p:cNvPicPr>
          <p:nvPr/>
        </p:nvPicPr>
        <p:blipFill rotWithShape="1">
          <a:blip r:embed="rId3">
            <a:alphaModFix amt="35000"/>
            <a:duotone>
              <a:schemeClr val="accent4">
                <a:shade val="45000"/>
                <a:satMod val="135000"/>
              </a:schemeClr>
              <a:prstClr val="white"/>
            </a:duotone>
            <a:extLst>
              <a:ext uri="{BEBA8EAE-BF5A-486C-A8C5-ECC9F3942E4B}">
                <a14:imgProps xmlns:a14="http://schemas.microsoft.com/office/drawing/2010/main">
                  <a14:imgLayer r:embed="rId4">
                    <a14:imgEffect>
                      <a14:artisticPhotocopy/>
                    </a14:imgEffect>
                  </a14:imgLayer>
                </a14:imgProps>
              </a:ext>
            </a:extLst>
          </a:blip>
          <a:srcRect t="15705" r="-1" b="30013"/>
          <a:stretch/>
        </p:blipFill>
        <p:spPr>
          <a:xfrm rot="10800000">
            <a:off x="1" y="0"/>
            <a:ext cx="12191999" cy="6858000"/>
          </a:xfrm>
          <a:prstGeom prst="rect">
            <a:avLst/>
          </a:prstGeom>
        </p:spPr>
      </p:pic>
      <p:sp>
        <p:nvSpPr>
          <p:cNvPr id="3" name="TextBox 2">
            <a:extLst>
              <a:ext uri="{FF2B5EF4-FFF2-40B4-BE49-F238E27FC236}">
                <a16:creationId xmlns:a16="http://schemas.microsoft.com/office/drawing/2014/main" id="{1B717C5A-0E8D-72C8-6D32-D80828975451}"/>
              </a:ext>
            </a:extLst>
          </p:cNvPr>
          <p:cNvSpPr txBox="1"/>
          <p:nvPr/>
        </p:nvSpPr>
        <p:spPr>
          <a:xfrm>
            <a:off x="2229394" y="2028616"/>
            <a:ext cx="7010400" cy="2800767"/>
          </a:xfrm>
          <a:prstGeom prst="rect">
            <a:avLst/>
          </a:prstGeom>
          <a:noFill/>
        </p:spPr>
        <p:txBody>
          <a:bodyPr wrap="square" rtlCol="0">
            <a:spAutoFit/>
          </a:bodyPr>
          <a:lstStyle/>
          <a:p>
            <a:pPr algn="ctr"/>
            <a:r>
              <a:rPr lang="en-US" sz="8800" b="1" dirty="0">
                <a:ln w="22225">
                  <a:solidFill>
                    <a:schemeClr val="accent2"/>
                  </a:solidFill>
                  <a:prstDash val="solid"/>
                </a:ln>
                <a:solidFill>
                  <a:schemeClr val="accent2">
                    <a:lumMod val="40000"/>
                    <a:lumOff val="60000"/>
                  </a:schemeClr>
                </a:solidFill>
                <a:effectLst>
                  <a:outerShdw blurRad="38100" dist="38100" dir="2700000" algn="tl">
                    <a:srgbClr val="000000">
                      <a:alpha val="43137"/>
                    </a:srgbClr>
                  </a:outerShdw>
                </a:effectLst>
              </a:rPr>
              <a:t>Logistic regression </a:t>
            </a:r>
          </a:p>
        </p:txBody>
      </p:sp>
    </p:spTree>
    <p:extLst>
      <p:ext uri="{BB962C8B-B14F-4D97-AF65-F5344CB8AC3E}">
        <p14:creationId xmlns:p14="http://schemas.microsoft.com/office/powerpoint/2010/main" val="12399514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descr="A child playing with a toy&#10;&#10;Description automatically generated with medium confidence">
            <a:extLst>
              <a:ext uri="{FF2B5EF4-FFF2-40B4-BE49-F238E27FC236}">
                <a16:creationId xmlns:a16="http://schemas.microsoft.com/office/drawing/2014/main" id="{15AC8C56-5A27-2FA9-E557-4790DEFC893F}"/>
              </a:ext>
            </a:extLst>
          </p:cNvPr>
          <p:cNvPicPr>
            <a:picLocks noChangeAspect="1"/>
          </p:cNvPicPr>
          <p:nvPr/>
        </p:nvPicPr>
        <p:blipFill rotWithShape="1">
          <a:blip r:embed="rId3">
            <a:alphaModFix amt="50000"/>
            <a:duotone>
              <a:schemeClr val="accent5">
                <a:shade val="45000"/>
                <a:satMod val="135000"/>
              </a:schemeClr>
              <a:prstClr val="white"/>
            </a:duotone>
            <a:extLst>
              <a:ext uri="{28A0092B-C50C-407E-A947-70E740481C1C}">
                <a14:useLocalDpi xmlns:a14="http://schemas.microsoft.com/office/drawing/2010/main" val="0"/>
              </a:ext>
            </a:extLst>
          </a:blip>
          <a:srcRect l="14950" t="14950"/>
          <a:stretch/>
        </p:blipFill>
        <p:spPr>
          <a:xfrm>
            <a:off x="-18231" y="0"/>
            <a:ext cx="12192000" cy="6858000"/>
          </a:xfrm>
          <a:prstGeom prst="rect">
            <a:avLst/>
          </a:prstGeom>
        </p:spPr>
      </p:pic>
      <p:sp>
        <p:nvSpPr>
          <p:cNvPr id="28" name="Rectangle 27">
            <a:extLst>
              <a:ext uri="{FF2B5EF4-FFF2-40B4-BE49-F238E27FC236}">
                <a16:creationId xmlns:a16="http://schemas.microsoft.com/office/drawing/2014/main" id="{E53D46C5-8DE3-DE29-E535-8248AA659B55}"/>
              </a:ext>
            </a:extLst>
          </p:cNvPr>
          <p:cNvSpPr/>
          <p:nvPr/>
        </p:nvSpPr>
        <p:spPr>
          <a:xfrm>
            <a:off x="6096000" y="601905"/>
            <a:ext cx="5694219" cy="45719"/>
          </a:xfrm>
          <a:prstGeom prst="rect">
            <a:avLst/>
          </a:prstGeom>
          <a:solidFill>
            <a:schemeClr val="accent2">
              <a:lumMod val="60000"/>
              <a:lumOff val="40000"/>
            </a:schemeClr>
          </a:solidFill>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b="1">
              <a:ln w="22225">
                <a:solidFill>
                  <a:schemeClr val="accent2"/>
                </a:solidFill>
                <a:prstDash val="solid"/>
              </a:ln>
              <a:solidFill>
                <a:schemeClr val="accent2">
                  <a:lumMod val="40000"/>
                  <a:lumOff val="60000"/>
                </a:schemeClr>
              </a:solidFill>
            </a:endParaRPr>
          </a:p>
        </p:txBody>
      </p:sp>
      <p:sp>
        <p:nvSpPr>
          <p:cNvPr id="2" name="Subtitle 8">
            <a:extLst>
              <a:ext uri="{FF2B5EF4-FFF2-40B4-BE49-F238E27FC236}">
                <a16:creationId xmlns:a16="http://schemas.microsoft.com/office/drawing/2014/main" id="{B59E1E65-EB3C-E410-AC6B-D09D50840D41}"/>
              </a:ext>
            </a:extLst>
          </p:cNvPr>
          <p:cNvSpPr txBox="1">
            <a:spLocks/>
          </p:cNvSpPr>
          <p:nvPr/>
        </p:nvSpPr>
        <p:spPr>
          <a:xfrm>
            <a:off x="5888182" y="180165"/>
            <a:ext cx="5921915" cy="457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he-IL" dirty="0">
                <a:latin typeface="Calibri Light" panose="020F0302020204030204" pitchFamily="34" charset="0"/>
                <a:ea typeface="+mj-ea"/>
                <a:cs typeface="Calibri Light" panose="020F0302020204030204" pitchFamily="34" charset="0"/>
              </a:rPr>
              <a:t>המודלים הראשון שנבחר- רגרסייה לוגיסטית </a:t>
            </a:r>
          </a:p>
        </p:txBody>
      </p:sp>
      <p:sp>
        <p:nvSpPr>
          <p:cNvPr id="4" name="Rectangle 1">
            <a:extLst>
              <a:ext uri="{FF2B5EF4-FFF2-40B4-BE49-F238E27FC236}">
                <a16:creationId xmlns:a16="http://schemas.microsoft.com/office/drawing/2014/main" id="{DB0D8687-E308-FCA8-28E0-F0DDEE281FF8}"/>
              </a:ext>
            </a:extLst>
          </p:cNvPr>
          <p:cNvSpPr>
            <a:spLocks noChangeArrowheads="1"/>
          </p:cNvSpPr>
          <p:nvPr/>
        </p:nvSpPr>
        <p:spPr bwMode="auto">
          <a:xfrm>
            <a:off x="341629" y="1069364"/>
            <a:ext cx="11448590" cy="3658064"/>
          </a:xfrm>
          <a:prstGeom prst="rect">
            <a:avLst/>
          </a:prstGeom>
          <a:noFill/>
          <a:ln>
            <a:noFill/>
          </a:ln>
          <a:effectLst/>
        </p:spPr>
        <p:txBody>
          <a:bodyPr vert="horz" wrap="square" lIns="0" tIns="-17457" rIns="0" bIns="-17457" numCol="1" anchor="ctr" anchorCtr="0" compatLnSpc="1">
            <a:prstTxWarp prst="textNoShape">
              <a:avLst/>
            </a:prstTxWarp>
            <a:spAutoFit/>
          </a:bodyPr>
          <a:lstStyle/>
          <a:p>
            <a:pPr marR="0" lvl="0" algn="r" defTabSz="914400" rtl="1" eaLnBrk="0" fontAlgn="base" latinLnBrk="0" hangingPunct="0">
              <a:lnSpc>
                <a:spcPct val="100000"/>
              </a:lnSpc>
              <a:spcBef>
                <a:spcPct val="0"/>
              </a:spcBef>
              <a:spcAft>
                <a:spcPct val="0"/>
              </a:spcAft>
              <a:buClrTx/>
              <a:buSzTx/>
              <a:tabLst/>
            </a:pPr>
            <a:r>
              <a:rPr kumimoji="0" lang="he-IL" altLang="he-IL" sz="24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רקע:</a:t>
            </a:r>
          </a:p>
          <a:p>
            <a:pPr marL="342900" marR="0" lvl="0" indent="-342900" algn="r" defTabSz="914400" rtl="1" eaLnBrk="0" fontAlgn="base" latinLnBrk="0" hangingPunct="0">
              <a:lnSpc>
                <a:spcPct val="100000"/>
              </a:lnSpc>
              <a:spcBef>
                <a:spcPct val="0"/>
              </a:spcBef>
              <a:spcAft>
                <a:spcPct val="0"/>
              </a:spcAft>
              <a:buClrTx/>
              <a:buSzTx/>
              <a:buFont typeface="Arial" panose="020B0604020202020204" pitchFamily="34" charset="0"/>
              <a:buChar char="•"/>
              <a:tabLst/>
            </a:pPr>
            <a:endParaRPr lang="he-IL" altLang="he-IL" sz="2400" dirty="0">
              <a:solidFill>
                <a:srgbClr val="202124"/>
              </a:solidFill>
              <a:latin typeface="Calibri Light" panose="020F0302020204030204" pitchFamily="34" charset="0"/>
              <a:cs typeface="Calibri Light" panose="020F0302020204030204" pitchFamily="34" charset="0"/>
            </a:endParaRPr>
          </a:p>
          <a:p>
            <a:pPr marL="342900" marR="0" lvl="0" indent="-342900" algn="r" defTabSz="914400" rtl="1" eaLnBrk="0" fontAlgn="base" latinLnBrk="0" hangingPunct="0">
              <a:lnSpc>
                <a:spcPct val="100000"/>
              </a:lnSpc>
              <a:spcBef>
                <a:spcPct val="0"/>
              </a:spcBef>
              <a:spcAft>
                <a:spcPct val="0"/>
              </a:spcAft>
              <a:buClrTx/>
              <a:buSzTx/>
              <a:buFont typeface="Arial" panose="020B0604020202020204" pitchFamily="34" charset="0"/>
              <a:buChar char="•"/>
              <a:tabLst/>
            </a:pPr>
            <a:r>
              <a:rPr kumimoji="0" lang="he-IL" altLang="he-IL" sz="24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רגרסיה לוגיסטית חוקרת כיצד משתנים בלתי תלויים משפיעים על משתנה תלוי אחד על ידי הסתכלות על ערכי נתונים היסטוריים.</a:t>
            </a:r>
            <a:r>
              <a:rPr kumimoji="0" lang="he-IL" altLang="he-IL" sz="24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 </a:t>
            </a:r>
          </a:p>
          <a:p>
            <a:pPr marL="342900" marR="0" lvl="0" indent="-342900" algn="r" defTabSz="914400" rtl="1"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he-IL" sz="22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endParaRPr>
          </a:p>
          <a:p>
            <a:pPr marL="342900" lvl="0" indent="-342900" algn="r" rtl="1" eaLnBrk="0" fontAlgn="base" hangingPunct="0">
              <a:spcBef>
                <a:spcPct val="0"/>
              </a:spcBef>
              <a:spcAft>
                <a:spcPct val="0"/>
              </a:spcAft>
              <a:buFont typeface="Arial" panose="020B0604020202020204" pitchFamily="34" charset="0"/>
              <a:buChar char="•"/>
            </a:pPr>
            <a:r>
              <a:rPr kumimoji="0" lang="he-IL" altLang="he-IL" sz="24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המודל הסטטיסטי משתמש בפונקציה הלוגיסטית</a:t>
            </a:r>
            <a:r>
              <a:rPr lang="he-IL" altLang="he-IL" sz="2400" dirty="0">
                <a:latin typeface="Calibri Light" panose="020F0302020204030204" pitchFamily="34" charset="0"/>
                <a:cs typeface="Calibri Light" panose="020F0302020204030204" pitchFamily="34" charset="0"/>
              </a:rPr>
              <a:t> </a:t>
            </a:r>
            <a:r>
              <a:rPr kumimoji="0" lang="he-IL" altLang="he-IL" sz="24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כמשוואה לינארית בין המשתנה המוסבר למשתנים המסבירים המחזירה ערכים ל-0 או 1 וכך ניתן לסווג לחולה/ לא חולה (</a:t>
            </a:r>
            <a:r>
              <a:rPr kumimoji="0" lang="he-IL" altLang="he-IL" sz="24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hlinkClick r:id="rId4" action="ppaction://hlinksldjump"/>
              </a:rPr>
              <a:t>נספח 1</a:t>
            </a:r>
            <a:r>
              <a:rPr kumimoji="0" lang="he-IL" altLang="he-IL" sz="24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a:t>
            </a:r>
            <a:endParaRPr lang="he-IL" altLang="he-IL" sz="2400" dirty="0">
              <a:latin typeface="Calibri Light" panose="020F0302020204030204" pitchFamily="34" charset="0"/>
              <a:cs typeface="Calibri Light" panose="020F0302020204030204" pitchFamily="34" charset="0"/>
            </a:endParaRPr>
          </a:p>
          <a:p>
            <a:pPr lvl="0" algn="r" rtl="1" eaLnBrk="0" fontAlgn="base" hangingPunct="0">
              <a:spcBef>
                <a:spcPct val="0"/>
              </a:spcBef>
              <a:spcAft>
                <a:spcPct val="0"/>
              </a:spcAft>
            </a:pPr>
            <a:endParaRPr lang="he-IL" altLang="he-IL" sz="2400" dirty="0">
              <a:latin typeface="Calibri Light" panose="020F0302020204030204" pitchFamily="34" charset="0"/>
              <a:cs typeface="Calibri Light" panose="020F0302020204030204" pitchFamily="34" charset="0"/>
            </a:endParaRPr>
          </a:p>
          <a:p>
            <a:pPr marL="342900" lvl="0" indent="-342900" algn="r" rtl="1" eaLnBrk="0" fontAlgn="base" hangingPunct="0">
              <a:spcBef>
                <a:spcPct val="0"/>
              </a:spcBef>
              <a:spcAft>
                <a:spcPct val="0"/>
              </a:spcAft>
              <a:buFont typeface="Arial" panose="020B0604020202020204" pitchFamily="34" charset="0"/>
              <a:buChar char="•"/>
            </a:pPr>
            <a:r>
              <a:rPr lang="he-IL" altLang="he-IL" sz="2400" dirty="0">
                <a:latin typeface="Calibri Light" panose="020F0302020204030204" pitchFamily="34" charset="0"/>
                <a:cs typeface="Calibri Light" panose="020F0302020204030204" pitchFamily="34" charset="0"/>
              </a:rPr>
              <a:t>ניתן לייצג את הפונקציה הלוגיסטית בתור סיכויי </a:t>
            </a:r>
            <a:r>
              <a:rPr lang="en-US" altLang="he-IL" sz="2400" dirty="0">
                <a:latin typeface="Calibri Light" panose="020F0302020204030204" pitchFamily="34" charset="0"/>
                <a:cs typeface="Calibri Light" panose="020F0302020204030204" pitchFamily="34" charset="0"/>
              </a:rPr>
              <a:t>Log-Odds-Ratio</a:t>
            </a:r>
            <a:r>
              <a:rPr lang="he-IL" altLang="he-IL" sz="2400" dirty="0">
                <a:latin typeface="Calibri Light" panose="020F0302020204030204" pitchFamily="34" charset="0"/>
                <a:cs typeface="Calibri Light" panose="020F0302020204030204" pitchFamily="34" charset="0"/>
              </a:rPr>
              <a:t>.</a:t>
            </a:r>
          </a:p>
          <a:p>
            <a:pPr marL="342900" lvl="0" indent="-342900" algn="r" rtl="1" eaLnBrk="0" fontAlgn="base" hangingPunct="0">
              <a:spcBef>
                <a:spcPct val="0"/>
              </a:spcBef>
              <a:spcAft>
                <a:spcPct val="0"/>
              </a:spcAft>
              <a:buFont typeface="Arial" panose="020B0604020202020204" pitchFamily="34" charset="0"/>
              <a:buChar char="•"/>
            </a:pPr>
            <a:endParaRPr kumimoji="0" lang="he-IL" altLang="he-IL" sz="24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19791558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iagram&#10;&#10;Description automatically generated">
            <a:extLst>
              <a:ext uri="{FF2B5EF4-FFF2-40B4-BE49-F238E27FC236}">
                <a16:creationId xmlns:a16="http://schemas.microsoft.com/office/drawing/2014/main" id="{04EC8EAD-0BCB-F0C8-98D6-7F6CAEF00E8B}"/>
              </a:ext>
            </a:extLst>
          </p:cNvPr>
          <p:cNvPicPr>
            <a:picLocks noChangeAspect="1"/>
          </p:cNvPicPr>
          <p:nvPr/>
        </p:nvPicPr>
        <p:blipFill rotWithShape="1">
          <a:blip r:embed="rId3">
            <a:duotone>
              <a:prstClr val="black"/>
              <a:schemeClr val="accent2">
                <a:tint val="45000"/>
                <a:satMod val="400000"/>
              </a:schemeClr>
            </a:duotone>
            <a:alphaModFix amt="20000"/>
            <a:extLst>
              <a:ext uri="{BEBA8EAE-BF5A-486C-A8C5-ECC9F3942E4B}">
                <a14:imgProps xmlns:a14="http://schemas.microsoft.com/office/drawing/2010/main">
                  <a14:imgLayer r:embed="rId4">
                    <a14:imgEffect>
                      <a14:artisticPhotocopy/>
                    </a14:imgEffect>
                  </a14:imgLayer>
                </a14:imgProps>
              </a:ext>
            </a:extLst>
          </a:blip>
          <a:srcRect t="15705" r="-1" b="30013"/>
          <a:stretch/>
        </p:blipFill>
        <p:spPr>
          <a:xfrm rot="10800000">
            <a:off x="0" y="0"/>
            <a:ext cx="12192000" cy="6858000"/>
          </a:xfrm>
          <a:prstGeom prst="rect">
            <a:avLst/>
          </a:prstGeom>
        </p:spPr>
      </p:pic>
      <p:sp>
        <p:nvSpPr>
          <p:cNvPr id="28" name="Rectangle 27">
            <a:extLst>
              <a:ext uri="{FF2B5EF4-FFF2-40B4-BE49-F238E27FC236}">
                <a16:creationId xmlns:a16="http://schemas.microsoft.com/office/drawing/2014/main" id="{E53D46C5-8DE3-DE29-E535-8248AA659B55}"/>
              </a:ext>
            </a:extLst>
          </p:cNvPr>
          <p:cNvSpPr/>
          <p:nvPr/>
        </p:nvSpPr>
        <p:spPr>
          <a:xfrm flipV="1">
            <a:off x="6655073" y="573428"/>
            <a:ext cx="5064963" cy="64501"/>
          </a:xfrm>
          <a:prstGeom prst="rect">
            <a:avLst/>
          </a:prstGeom>
          <a:solidFill>
            <a:schemeClr val="accent2">
              <a:lumMod val="60000"/>
              <a:lumOff val="40000"/>
            </a:schemeClr>
          </a:solidFill>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b="1">
              <a:ln w="22225">
                <a:solidFill>
                  <a:schemeClr val="accent2"/>
                </a:solidFill>
                <a:prstDash val="solid"/>
              </a:ln>
              <a:solidFill>
                <a:schemeClr val="accent2">
                  <a:lumMod val="40000"/>
                  <a:lumOff val="60000"/>
                </a:schemeClr>
              </a:solidFill>
            </a:endParaRPr>
          </a:p>
        </p:txBody>
      </p:sp>
      <p:sp>
        <p:nvSpPr>
          <p:cNvPr id="5" name="Subtitle 8">
            <a:extLst>
              <a:ext uri="{FF2B5EF4-FFF2-40B4-BE49-F238E27FC236}">
                <a16:creationId xmlns:a16="http://schemas.microsoft.com/office/drawing/2014/main" id="{19F36263-FEBC-AFAE-B148-E0C34F0F4060}"/>
              </a:ext>
            </a:extLst>
          </p:cNvPr>
          <p:cNvSpPr txBox="1">
            <a:spLocks/>
          </p:cNvSpPr>
          <p:nvPr/>
        </p:nvSpPr>
        <p:spPr>
          <a:xfrm>
            <a:off x="3096126" y="180165"/>
            <a:ext cx="8713971" cy="457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rtl="1">
              <a:buNone/>
            </a:pPr>
            <a:r>
              <a:rPr lang="he-IL" dirty="0">
                <a:latin typeface="Calibri Light" panose="020F0302020204030204" pitchFamily="34" charset="0"/>
                <a:ea typeface="+mj-ea"/>
                <a:cs typeface="Calibri Light" panose="020F0302020204030204" pitchFamily="34" charset="0"/>
              </a:rPr>
              <a:t>תוצאות- רגרסיה לוגיסטית שנה </a:t>
            </a:r>
            <a:r>
              <a:rPr lang="he-IL" b="1" dirty="0">
                <a:latin typeface="Calibri Light" panose="020F0302020204030204" pitchFamily="34" charset="0"/>
                <a:ea typeface="+mj-ea"/>
                <a:cs typeface="Calibri Light" panose="020F0302020204030204" pitchFamily="34" charset="0"/>
              </a:rPr>
              <a:t>ראשונה</a:t>
            </a:r>
          </a:p>
        </p:txBody>
      </p:sp>
      <p:pic>
        <p:nvPicPr>
          <p:cNvPr id="8" name="Picture 7" descr="A picture containing text, screenshot, diagram, line&#10;&#10;Description automatically generated">
            <a:extLst>
              <a:ext uri="{FF2B5EF4-FFF2-40B4-BE49-F238E27FC236}">
                <a16:creationId xmlns:a16="http://schemas.microsoft.com/office/drawing/2014/main" id="{879965CA-8769-BF97-C05D-74DB9CC09CD7}"/>
              </a:ext>
            </a:extLst>
          </p:cNvPr>
          <p:cNvPicPr>
            <a:picLocks noChangeAspect="1"/>
          </p:cNvPicPr>
          <p:nvPr/>
        </p:nvPicPr>
        <p:blipFill rotWithShape="1">
          <a:blip r:embed="rId5">
            <a:extLst>
              <a:ext uri="{28A0092B-C50C-407E-A947-70E740481C1C}">
                <a14:useLocalDpi xmlns:a14="http://schemas.microsoft.com/office/drawing/2010/main" val="0"/>
              </a:ext>
            </a:extLst>
          </a:blip>
          <a:srcRect l="83381" t="39102" b="39517"/>
          <a:stretch/>
        </p:blipFill>
        <p:spPr>
          <a:xfrm>
            <a:off x="277097" y="5107685"/>
            <a:ext cx="2103449" cy="1623717"/>
          </a:xfrm>
          <a:prstGeom prst="rect">
            <a:avLst/>
          </a:prstGeom>
        </p:spPr>
      </p:pic>
      <p:sp>
        <p:nvSpPr>
          <p:cNvPr id="4" name="TextBox 3">
            <a:extLst>
              <a:ext uri="{FF2B5EF4-FFF2-40B4-BE49-F238E27FC236}">
                <a16:creationId xmlns:a16="http://schemas.microsoft.com/office/drawing/2014/main" id="{D9252CF9-B76B-F9A4-1A79-317D202C2E43}"/>
              </a:ext>
            </a:extLst>
          </p:cNvPr>
          <p:cNvSpPr txBox="1"/>
          <p:nvPr/>
        </p:nvSpPr>
        <p:spPr>
          <a:xfrm>
            <a:off x="6133384" y="6469814"/>
            <a:ext cx="6096000" cy="369332"/>
          </a:xfrm>
          <a:prstGeom prst="rect">
            <a:avLst/>
          </a:prstGeom>
          <a:noFill/>
        </p:spPr>
        <p:txBody>
          <a:bodyPr wrap="square">
            <a:spAutoFit/>
          </a:bodyPr>
          <a:lstStyle/>
          <a:p>
            <a:pPr marR="0" lvl="0" algn="r" defTabSz="914400" rtl="1" eaLnBrk="0" fontAlgn="base" latinLnBrk="0" hangingPunct="0">
              <a:lnSpc>
                <a:spcPct val="100000"/>
              </a:lnSpc>
              <a:spcBef>
                <a:spcPct val="0"/>
              </a:spcBef>
              <a:spcAft>
                <a:spcPct val="0"/>
              </a:spcAft>
              <a:buClrTx/>
              <a:buSzTx/>
              <a:tabLst/>
            </a:pPr>
            <a:r>
              <a:rPr kumimoji="0" lang="he-IL" altLang="he-IL" sz="18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*המסגרות המטושטשות מייצגות את הר"ס לפונקצייה</a:t>
            </a:r>
          </a:p>
        </p:txBody>
      </p:sp>
      <p:pic>
        <p:nvPicPr>
          <p:cNvPr id="20" name="Picture 19" descr="A picture containing text, screenshot, diagram, line&#10;&#10;Description automatically generated">
            <a:extLst>
              <a:ext uri="{FF2B5EF4-FFF2-40B4-BE49-F238E27FC236}">
                <a16:creationId xmlns:a16="http://schemas.microsoft.com/office/drawing/2014/main" id="{4014C4D7-F835-0FE1-982E-BA93C9B7BA4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47238" y="1443748"/>
            <a:ext cx="6626087" cy="4969565"/>
          </a:xfrm>
          <a:prstGeom prst="rect">
            <a:avLst/>
          </a:prstGeom>
        </p:spPr>
      </p:pic>
      <p:pic>
        <p:nvPicPr>
          <p:cNvPr id="7" name="Picture 6">
            <a:extLst>
              <a:ext uri="{FF2B5EF4-FFF2-40B4-BE49-F238E27FC236}">
                <a16:creationId xmlns:a16="http://schemas.microsoft.com/office/drawing/2014/main" id="{4C61ADAB-3274-A77A-B21D-1EF02E4D4E13}"/>
              </a:ext>
            </a:extLst>
          </p:cNvPr>
          <p:cNvPicPr>
            <a:picLocks noChangeAspect="1"/>
          </p:cNvPicPr>
          <p:nvPr/>
        </p:nvPicPr>
        <p:blipFill>
          <a:blip r:embed="rId7"/>
          <a:stretch>
            <a:fillRect/>
          </a:stretch>
        </p:blipFill>
        <p:spPr>
          <a:xfrm>
            <a:off x="79511" y="126598"/>
            <a:ext cx="5173289" cy="3302401"/>
          </a:xfrm>
          <a:prstGeom prst="rect">
            <a:avLst/>
          </a:prstGeom>
        </p:spPr>
      </p:pic>
      <p:sp>
        <p:nvSpPr>
          <p:cNvPr id="11" name="Rectangle: Rounded Corners 10">
            <a:extLst>
              <a:ext uri="{FF2B5EF4-FFF2-40B4-BE49-F238E27FC236}">
                <a16:creationId xmlns:a16="http://schemas.microsoft.com/office/drawing/2014/main" id="{2AC1775C-3D1E-B758-DBA3-A6392F00A2A0}"/>
              </a:ext>
            </a:extLst>
          </p:cNvPr>
          <p:cNvSpPr/>
          <p:nvPr/>
        </p:nvSpPr>
        <p:spPr>
          <a:xfrm>
            <a:off x="42126" y="2765811"/>
            <a:ext cx="5210673" cy="649303"/>
          </a:xfrm>
          <a:prstGeom prst="roundRect">
            <a:avLst/>
          </a:prstGeom>
          <a:noFill/>
          <a:ln w="28575">
            <a:solidFill>
              <a:srgbClr val="C0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3" name="Rectangle: Rounded Corners 2">
            <a:extLst>
              <a:ext uri="{FF2B5EF4-FFF2-40B4-BE49-F238E27FC236}">
                <a16:creationId xmlns:a16="http://schemas.microsoft.com/office/drawing/2014/main" id="{08DAC268-C58B-F0F4-5964-D6570DCBFB1E}"/>
              </a:ext>
            </a:extLst>
          </p:cNvPr>
          <p:cNvSpPr/>
          <p:nvPr/>
        </p:nvSpPr>
        <p:spPr>
          <a:xfrm>
            <a:off x="-10551" y="525353"/>
            <a:ext cx="5263349" cy="239175"/>
          </a:xfrm>
          <a:prstGeom prst="roundRect">
            <a:avLst/>
          </a:prstGeom>
          <a:noFill/>
          <a:ln w="28575">
            <a:solidFill>
              <a:srgbClr val="C0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442118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3"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72080</TotalTime>
  <Words>2366</Words>
  <Application>Microsoft Office PowerPoint</Application>
  <PresentationFormat>Widescreen</PresentationFormat>
  <Paragraphs>301</Paragraphs>
  <Slides>27</Slides>
  <Notes>26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27</vt:i4>
      </vt:variant>
    </vt:vector>
  </HeadingPairs>
  <TitlesOfParts>
    <vt:vector size="33" baseType="lpstr">
      <vt:lpstr>Meiryo</vt:lpstr>
      <vt:lpstr>Arial</vt:lpstr>
      <vt:lpstr>Calibri</vt:lpstr>
      <vt:lpstr>Calibri Light</vt:lpstr>
      <vt:lpstr>Gisha</vt:lpstr>
      <vt:lpstr>Office Theme</vt:lpstr>
      <vt:lpstr>"הזדמנות הזהב"-  לבחינת הקשר בין תיאוריית ההיגיינה לבין הסיכוי למחלות אוטופיות בילודים</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Merav Pervil</dc:creator>
  <cp:lastModifiedBy>Shahar Shalom</cp:lastModifiedBy>
  <cp:revision>110</cp:revision>
  <dcterms:created xsi:type="dcterms:W3CDTF">2023-01-08T16:55:44Z</dcterms:created>
  <dcterms:modified xsi:type="dcterms:W3CDTF">2023-06-12T14:02:45Z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45943423-0614-406f-8d5e-6a42b298e941_Enabled">
    <vt:lpwstr>true</vt:lpwstr>
  </property>
  <property fmtid="{D5CDD505-2E9C-101B-9397-08002B2CF9AE}" pid="3" name="MSIP_Label_45943423-0614-406f-8d5e-6a42b298e941_SetDate">
    <vt:lpwstr>2023-06-06T12:20:42Z</vt:lpwstr>
  </property>
  <property fmtid="{D5CDD505-2E9C-101B-9397-08002B2CF9AE}" pid="4" name="MSIP_Label_45943423-0614-406f-8d5e-6a42b298e941_Method">
    <vt:lpwstr>Standard</vt:lpwstr>
  </property>
  <property fmtid="{D5CDD505-2E9C-101B-9397-08002B2CF9AE}" pid="5" name="MSIP_Label_45943423-0614-406f-8d5e-6a42b298e941_Name">
    <vt:lpwstr>Internal</vt:lpwstr>
  </property>
  <property fmtid="{D5CDD505-2E9C-101B-9397-08002B2CF9AE}" pid="6" name="MSIP_Label_45943423-0614-406f-8d5e-6a42b298e941_SiteId">
    <vt:lpwstr>02f22272-3538-4a5f-ae4e-64cd13d9890e</vt:lpwstr>
  </property>
  <property fmtid="{D5CDD505-2E9C-101B-9397-08002B2CF9AE}" pid="7" name="MSIP_Label_45943423-0614-406f-8d5e-6a42b298e941_ActionId">
    <vt:lpwstr>418a5cfe-da43-4efb-9b44-545037186c5f</vt:lpwstr>
  </property>
  <property fmtid="{D5CDD505-2E9C-101B-9397-08002B2CF9AE}" pid="8" name="MSIP_Label_45943423-0614-406f-8d5e-6a42b298e941_ContentBits">
    <vt:lpwstr>0</vt:lpwstr>
  </property>
</Properties>
</file>